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4" r:id="rId4"/>
    <p:sldId id="263" r:id="rId5"/>
    <p:sldId id="269" r:id="rId6"/>
    <p:sldId id="270" r:id="rId7"/>
    <p:sldId id="271" r:id="rId8"/>
    <p:sldId id="272" r:id="rId9"/>
    <p:sldId id="273" r:id="rId10"/>
    <p:sldId id="261" r:id="rId11"/>
    <p:sldId id="260" r:id="rId12"/>
    <p:sldId id="265" r:id="rId13"/>
    <p:sldId id="266" r:id="rId14"/>
    <p:sldId id="267" r:id="rId15"/>
    <p:sldId id="26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0"/>
  </p:normalViewPr>
  <p:slideViewPr>
    <p:cSldViewPr snapToGrid="0" snapToObjects="1">
      <p:cViewPr>
        <p:scale>
          <a:sx n="75" d="100"/>
          <a:sy n="75" d="100"/>
        </p:scale>
        <p:origin x="-72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732D8-206B-4ACE-A82F-8EE5CCAD153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11046D-4C05-45F8-A76F-B30B55B28095}">
      <dgm:prSet/>
      <dgm:spPr/>
      <dgm:t>
        <a:bodyPr/>
        <a:lstStyle/>
        <a:p>
          <a:r>
            <a:rPr lang="ru-RU" b="0" i="0"/>
            <a:t>Огромная потеря времени на разработку новых решений ввиду отсутствия интеллектуального поиска необходимых инструментов</a:t>
          </a:r>
          <a:endParaRPr lang="en-US"/>
        </a:p>
      </dgm:t>
    </dgm:pt>
    <dgm:pt modelId="{6F898598-E496-4B2F-9ADB-1743B2B1124D}" type="parTrans" cxnId="{E7DE6B23-B639-4C6C-854D-BF7E8CE7DF2A}">
      <dgm:prSet/>
      <dgm:spPr/>
      <dgm:t>
        <a:bodyPr/>
        <a:lstStyle/>
        <a:p>
          <a:endParaRPr lang="en-US"/>
        </a:p>
      </dgm:t>
    </dgm:pt>
    <dgm:pt modelId="{61F9FF97-9D48-40ED-9B50-9FCAFBA8837A}" type="sibTrans" cxnId="{E7DE6B23-B639-4C6C-854D-BF7E8CE7DF2A}">
      <dgm:prSet/>
      <dgm:spPr/>
      <dgm:t>
        <a:bodyPr/>
        <a:lstStyle/>
        <a:p>
          <a:endParaRPr lang="en-US"/>
        </a:p>
      </dgm:t>
    </dgm:pt>
    <dgm:pt modelId="{1814B83A-2111-463E-A47C-98E2B8BE9B45}">
      <dgm:prSet/>
      <dgm:spPr/>
      <dgm:t>
        <a:bodyPr/>
        <a:lstStyle/>
        <a:p>
          <a:r>
            <a:rPr lang="ru-RU" b="0" i="0"/>
            <a:t>Отсутствие общего классификатора решений в сфере </a:t>
          </a:r>
          <a:r>
            <a:rPr lang="en-US" b="0" i="0"/>
            <a:t>IT</a:t>
          </a:r>
          <a:endParaRPr lang="en-US"/>
        </a:p>
      </dgm:t>
    </dgm:pt>
    <dgm:pt modelId="{79469F8B-7141-4303-8025-7AC2A1752323}" type="parTrans" cxnId="{732DC9B2-0118-4F54-91CD-9088CE3F6565}">
      <dgm:prSet/>
      <dgm:spPr/>
      <dgm:t>
        <a:bodyPr/>
        <a:lstStyle/>
        <a:p>
          <a:endParaRPr lang="en-US"/>
        </a:p>
      </dgm:t>
    </dgm:pt>
    <dgm:pt modelId="{0C129B84-8C1E-4AC7-B328-BA3C27E1A035}" type="sibTrans" cxnId="{732DC9B2-0118-4F54-91CD-9088CE3F6565}">
      <dgm:prSet/>
      <dgm:spPr/>
      <dgm:t>
        <a:bodyPr/>
        <a:lstStyle/>
        <a:p>
          <a:endParaRPr lang="en-US"/>
        </a:p>
      </dgm:t>
    </dgm:pt>
    <dgm:pt modelId="{A26C269D-1EE8-4015-B59C-0F8340A7E8D3}" type="pres">
      <dgm:prSet presAssocID="{246732D8-206B-4ACE-A82F-8EE5CCAD153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E65094-862F-42F6-AAD2-6E96B7110E75}" type="pres">
      <dgm:prSet presAssocID="{7311046D-4C05-45F8-A76F-B30B55B28095}" presName="hierRoot1" presStyleCnt="0"/>
      <dgm:spPr/>
    </dgm:pt>
    <dgm:pt modelId="{0F72B303-DDA3-4FF6-A146-18ABA42303F8}" type="pres">
      <dgm:prSet presAssocID="{7311046D-4C05-45F8-A76F-B30B55B28095}" presName="composite" presStyleCnt="0"/>
      <dgm:spPr/>
    </dgm:pt>
    <dgm:pt modelId="{534E29B2-39DC-4452-84E8-75802F929C0B}" type="pres">
      <dgm:prSet presAssocID="{7311046D-4C05-45F8-A76F-B30B55B28095}" presName="background" presStyleLbl="node0" presStyleIdx="0" presStyleCnt="2"/>
      <dgm:spPr/>
    </dgm:pt>
    <dgm:pt modelId="{3F7444F2-9C35-489A-AB4D-3F16C6FB0599}" type="pres">
      <dgm:prSet presAssocID="{7311046D-4C05-45F8-A76F-B30B55B28095}" presName="text" presStyleLbl="fgAcc0" presStyleIdx="0" presStyleCnt="2">
        <dgm:presLayoutVars>
          <dgm:chPref val="3"/>
        </dgm:presLayoutVars>
      </dgm:prSet>
      <dgm:spPr/>
    </dgm:pt>
    <dgm:pt modelId="{69684AE6-9BA4-4049-96EA-9294CF683EA3}" type="pres">
      <dgm:prSet presAssocID="{7311046D-4C05-45F8-A76F-B30B55B28095}" presName="hierChild2" presStyleCnt="0"/>
      <dgm:spPr/>
    </dgm:pt>
    <dgm:pt modelId="{E3781D33-BA10-4D92-A6B1-C84F1F86BFA2}" type="pres">
      <dgm:prSet presAssocID="{1814B83A-2111-463E-A47C-98E2B8BE9B45}" presName="hierRoot1" presStyleCnt="0"/>
      <dgm:spPr/>
    </dgm:pt>
    <dgm:pt modelId="{A6C16646-D6E8-4CCC-B4DE-17578D5D8A66}" type="pres">
      <dgm:prSet presAssocID="{1814B83A-2111-463E-A47C-98E2B8BE9B45}" presName="composite" presStyleCnt="0"/>
      <dgm:spPr/>
    </dgm:pt>
    <dgm:pt modelId="{CEB48AE9-9B4D-445D-B26C-E8B620F12338}" type="pres">
      <dgm:prSet presAssocID="{1814B83A-2111-463E-A47C-98E2B8BE9B45}" presName="background" presStyleLbl="node0" presStyleIdx="1" presStyleCnt="2"/>
      <dgm:spPr/>
    </dgm:pt>
    <dgm:pt modelId="{86F56B8B-48F0-4B54-9907-BD3F689289B8}" type="pres">
      <dgm:prSet presAssocID="{1814B83A-2111-463E-A47C-98E2B8BE9B45}" presName="text" presStyleLbl="fgAcc0" presStyleIdx="1" presStyleCnt="2">
        <dgm:presLayoutVars>
          <dgm:chPref val="3"/>
        </dgm:presLayoutVars>
      </dgm:prSet>
      <dgm:spPr/>
    </dgm:pt>
    <dgm:pt modelId="{73C387A5-B775-4DE6-B3F7-CF465E0D98C8}" type="pres">
      <dgm:prSet presAssocID="{1814B83A-2111-463E-A47C-98E2B8BE9B45}" presName="hierChild2" presStyleCnt="0"/>
      <dgm:spPr/>
    </dgm:pt>
  </dgm:ptLst>
  <dgm:cxnLst>
    <dgm:cxn modelId="{E7DE6B23-B639-4C6C-854D-BF7E8CE7DF2A}" srcId="{246732D8-206B-4ACE-A82F-8EE5CCAD1534}" destId="{7311046D-4C05-45F8-A76F-B30B55B28095}" srcOrd="0" destOrd="0" parTransId="{6F898598-E496-4B2F-9ADB-1743B2B1124D}" sibTransId="{61F9FF97-9D48-40ED-9B50-9FCAFBA8837A}"/>
    <dgm:cxn modelId="{7C7CEA5E-EED8-4119-853D-A90E7AD8A856}" type="presOf" srcId="{1814B83A-2111-463E-A47C-98E2B8BE9B45}" destId="{86F56B8B-48F0-4B54-9907-BD3F689289B8}" srcOrd="0" destOrd="0" presId="urn:microsoft.com/office/officeart/2005/8/layout/hierarchy1"/>
    <dgm:cxn modelId="{732DC9B2-0118-4F54-91CD-9088CE3F6565}" srcId="{246732D8-206B-4ACE-A82F-8EE5CCAD1534}" destId="{1814B83A-2111-463E-A47C-98E2B8BE9B45}" srcOrd="1" destOrd="0" parTransId="{79469F8B-7141-4303-8025-7AC2A1752323}" sibTransId="{0C129B84-8C1E-4AC7-B328-BA3C27E1A035}"/>
    <dgm:cxn modelId="{FC1346BC-00D0-4174-AD98-6E76B8F56B46}" type="presOf" srcId="{246732D8-206B-4ACE-A82F-8EE5CCAD1534}" destId="{A26C269D-1EE8-4015-B59C-0F8340A7E8D3}" srcOrd="0" destOrd="0" presId="urn:microsoft.com/office/officeart/2005/8/layout/hierarchy1"/>
    <dgm:cxn modelId="{A7E6DEF7-0186-402F-BD57-1DF170559E35}" type="presOf" srcId="{7311046D-4C05-45F8-A76F-B30B55B28095}" destId="{3F7444F2-9C35-489A-AB4D-3F16C6FB0599}" srcOrd="0" destOrd="0" presId="urn:microsoft.com/office/officeart/2005/8/layout/hierarchy1"/>
    <dgm:cxn modelId="{628F1F0F-4CD7-4B10-A3EF-0E89FAADEF5E}" type="presParOf" srcId="{A26C269D-1EE8-4015-B59C-0F8340A7E8D3}" destId="{3EE65094-862F-42F6-AAD2-6E96B7110E75}" srcOrd="0" destOrd="0" presId="urn:microsoft.com/office/officeart/2005/8/layout/hierarchy1"/>
    <dgm:cxn modelId="{A1AB4BF5-2A19-40C9-909A-C1A5C99FD0AE}" type="presParOf" srcId="{3EE65094-862F-42F6-AAD2-6E96B7110E75}" destId="{0F72B303-DDA3-4FF6-A146-18ABA42303F8}" srcOrd="0" destOrd="0" presId="urn:microsoft.com/office/officeart/2005/8/layout/hierarchy1"/>
    <dgm:cxn modelId="{024CA35E-7697-458B-A98B-E229AA226E99}" type="presParOf" srcId="{0F72B303-DDA3-4FF6-A146-18ABA42303F8}" destId="{534E29B2-39DC-4452-84E8-75802F929C0B}" srcOrd="0" destOrd="0" presId="urn:microsoft.com/office/officeart/2005/8/layout/hierarchy1"/>
    <dgm:cxn modelId="{D15E2219-71AE-4F89-B360-39D9D0F9B0FE}" type="presParOf" srcId="{0F72B303-DDA3-4FF6-A146-18ABA42303F8}" destId="{3F7444F2-9C35-489A-AB4D-3F16C6FB0599}" srcOrd="1" destOrd="0" presId="urn:microsoft.com/office/officeart/2005/8/layout/hierarchy1"/>
    <dgm:cxn modelId="{C3ADCA47-CA4A-4696-A1FE-49E2C84E86A1}" type="presParOf" srcId="{3EE65094-862F-42F6-AAD2-6E96B7110E75}" destId="{69684AE6-9BA4-4049-96EA-9294CF683EA3}" srcOrd="1" destOrd="0" presId="urn:microsoft.com/office/officeart/2005/8/layout/hierarchy1"/>
    <dgm:cxn modelId="{628C771E-2F05-4664-9C4C-D4B054E6992A}" type="presParOf" srcId="{A26C269D-1EE8-4015-B59C-0F8340A7E8D3}" destId="{E3781D33-BA10-4D92-A6B1-C84F1F86BFA2}" srcOrd="1" destOrd="0" presId="urn:microsoft.com/office/officeart/2005/8/layout/hierarchy1"/>
    <dgm:cxn modelId="{874A15C9-3F74-42E8-B243-F7566A772346}" type="presParOf" srcId="{E3781D33-BA10-4D92-A6B1-C84F1F86BFA2}" destId="{A6C16646-D6E8-4CCC-B4DE-17578D5D8A66}" srcOrd="0" destOrd="0" presId="urn:microsoft.com/office/officeart/2005/8/layout/hierarchy1"/>
    <dgm:cxn modelId="{1E3BE896-130A-41FF-BB83-1434D8ADC83D}" type="presParOf" srcId="{A6C16646-D6E8-4CCC-B4DE-17578D5D8A66}" destId="{CEB48AE9-9B4D-445D-B26C-E8B620F12338}" srcOrd="0" destOrd="0" presId="urn:microsoft.com/office/officeart/2005/8/layout/hierarchy1"/>
    <dgm:cxn modelId="{05679155-9048-42BB-BF0A-2B4CFBA76A74}" type="presParOf" srcId="{A6C16646-D6E8-4CCC-B4DE-17578D5D8A66}" destId="{86F56B8B-48F0-4B54-9907-BD3F689289B8}" srcOrd="1" destOrd="0" presId="urn:microsoft.com/office/officeart/2005/8/layout/hierarchy1"/>
    <dgm:cxn modelId="{7B8CD797-0B38-4DC3-BB38-78FDAF4A7998}" type="presParOf" srcId="{E3781D33-BA10-4D92-A6B1-C84F1F86BFA2}" destId="{73C387A5-B775-4DE6-B3F7-CF465E0D98C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BF40C0-81E3-480C-AE75-95B82E32039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3B76C4C-05FD-4DC7-AE5E-012803C854AC}">
      <dgm:prSet phldrT="[Текст]"/>
      <dgm:spPr/>
      <dgm:t>
        <a:bodyPr/>
        <a:lstStyle/>
        <a:p>
          <a:r>
            <a:rPr lang="en-US" dirty="0"/>
            <a:t>IT</a:t>
          </a:r>
          <a:endParaRPr lang="ru-RU" dirty="0"/>
        </a:p>
      </dgm:t>
    </dgm:pt>
    <dgm:pt modelId="{BB3BB0EF-C0B5-4976-B159-54BF503F7213}" type="parTrans" cxnId="{22F4F580-E41F-4104-B2F4-DC2C69393333}">
      <dgm:prSet/>
      <dgm:spPr/>
      <dgm:t>
        <a:bodyPr/>
        <a:lstStyle/>
        <a:p>
          <a:endParaRPr lang="ru-RU"/>
        </a:p>
      </dgm:t>
    </dgm:pt>
    <dgm:pt modelId="{AAA8291A-7ADC-41AB-849B-5B7072B6606E}" type="sibTrans" cxnId="{22F4F580-E41F-4104-B2F4-DC2C69393333}">
      <dgm:prSet/>
      <dgm:spPr/>
      <dgm:t>
        <a:bodyPr/>
        <a:lstStyle/>
        <a:p>
          <a:endParaRPr lang="ru-RU"/>
        </a:p>
      </dgm:t>
    </dgm:pt>
    <dgm:pt modelId="{86A0B162-2763-439C-AB6A-8D0E0DFC36A1}">
      <dgm:prSet phldrT="[Текст]"/>
      <dgm:spPr/>
      <dgm:t>
        <a:bodyPr/>
        <a:lstStyle/>
        <a:p>
          <a:r>
            <a:rPr lang="ru-RU" b="0" i="0" dirty="0"/>
            <a:t>Дизайн</a:t>
          </a:r>
          <a:endParaRPr lang="ru-RU" dirty="0"/>
        </a:p>
      </dgm:t>
    </dgm:pt>
    <dgm:pt modelId="{02C2C607-4543-4579-950C-CA1337FB2B1D}" type="parTrans" cxnId="{CBFE2EF6-FE4F-4BA8-8D39-F7A3AA8D4210}">
      <dgm:prSet/>
      <dgm:spPr/>
      <dgm:t>
        <a:bodyPr/>
        <a:lstStyle/>
        <a:p>
          <a:endParaRPr lang="ru-RU"/>
        </a:p>
      </dgm:t>
    </dgm:pt>
    <dgm:pt modelId="{C24EB5F0-05EC-4E67-9382-6205FF32EF6D}" type="sibTrans" cxnId="{CBFE2EF6-FE4F-4BA8-8D39-F7A3AA8D4210}">
      <dgm:prSet/>
      <dgm:spPr/>
      <dgm:t>
        <a:bodyPr/>
        <a:lstStyle/>
        <a:p>
          <a:endParaRPr lang="ru-RU"/>
        </a:p>
      </dgm:t>
    </dgm:pt>
    <dgm:pt modelId="{C7CE9F22-F2A7-407A-AE7F-DEFC532D181A}">
      <dgm:prSet phldrT="[Текст]"/>
      <dgm:spPr/>
      <dgm:t>
        <a:bodyPr/>
        <a:lstStyle/>
        <a:p>
          <a:r>
            <a:rPr lang="ru-RU" dirty="0"/>
            <a:t>Разработка</a:t>
          </a:r>
        </a:p>
      </dgm:t>
    </dgm:pt>
    <dgm:pt modelId="{ED984967-5A3F-49F4-925B-4453F7CB220C}" type="parTrans" cxnId="{BE104C7B-B855-4D07-B8AB-014A241E2C7F}">
      <dgm:prSet/>
      <dgm:spPr/>
      <dgm:t>
        <a:bodyPr/>
        <a:lstStyle/>
        <a:p>
          <a:endParaRPr lang="ru-RU"/>
        </a:p>
      </dgm:t>
    </dgm:pt>
    <dgm:pt modelId="{E5CE2460-6AF2-48EF-B48B-0EACE44A8FBC}" type="sibTrans" cxnId="{BE104C7B-B855-4D07-B8AB-014A241E2C7F}">
      <dgm:prSet/>
      <dgm:spPr/>
      <dgm:t>
        <a:bodyPr/>
        <a:lstStyle/>
        <a:p>
          <a:endParaRPr lang="ru-RU"/>
        </a:p>
      </dgm:t>
    </dgm:pt>
    <dgm:pt modelId="{B3F06FF5-56C9-4AB1-A6C2-300C937C19FE}">
      <dgm:prSet phldrT="[Текст]"/>
      <dgm:spPr/>
      <dgm:t>
        <a:bodyPr/>
        <a:lstStyle/>
        <a:p>
          <a:r>
            <a:rPr lang="ru-RU" dirty="0"/>
            <a:t>Маркетинг</a:t>
          </a:r>
        </a:p>
      </dgm:t>
    </dgm:pt>
    <dgm:pt modelId="{DAD7A0AD-E1C4-4078-8062-6CDA5068363D}" type="parTrans" cxnId="{E2B5846B-D33A-462C-A278-5DD5E6BB2C20}">
      <dgm:prSet/>
      <dgm:spPr/>
      <dgm:t>
        <a:bodyPr/>
        <a:lstStyle/>
        <a:p>
          <a:endParaRPr lang="ru-RU"/>
        </a:p>
      </dgm:t>
    </dgm:pt>
    <dgm:pt modelId="{0A06184D-387D-4E90-A532-9AC435006AC0}" type="sibTrans" cxnId="{E2B5846B-D33A-462C-A278-5DD5E6BB2C20}">
      <dgm:prSet/>
      <dgm:spPr/>
      <dgm:t>
        <a:bodyPr/>
        <a:lstStyle/>
        <a:p>
          <a:endParaRPr lang="ru-RU"/>
        </a:p>
      </dgm:t>
    </dgm:pt>
    <dgm:pt modelId="{0B6F348B-7721-407D-B3E1-F2A97E44F74A}">
      <dgm:prSet/>
      <dgm:spPr/>
      <dgm:t>
        <a:bodyPr/>
        <a:lstStyle/>
        <a:p>
          <a:r>
            <a:rPr lang="ru-RU" b="0" i="0"/>
            <a:t>Администрирование</a:t>
          </a:r>
          <a:endParaRPr lang="ru-RU"/>
        </a:p>
      </dgm:t>
    </dgm:pt>
    <dgm:pt modelId="{5401A86A-2613-429A-B550-6C043E74A39C}" type="parTrans" cxnId="{859E93BC-169C-4911-9983-536AE47C82D5}">
      <dgm:prSet/>
      <dgm:spPr/>
      <dgm:t>
        <a:bodyPr/>
        <a:lstStyle/>
        <a:p>
          <a:endParaRPr lang="ru-RU"/>
        </a:p>
      </dgm:t>
    </dgm:pt>
    <dgm:pt modelId="{6ED80001-6E93-4A63-84AE-8A8623F933E1}" type="sibTrans" cxnId="{859E93BC-169C-4911-9983-536AE47C82D5}">
      <dgm:prSet/>
      <dgm:spPr/>
      <dgm:t>
        <a:bodyPr/>
        <a:lstStyle/>
        <a:p>
          <a:endParaRPr lang="ru-RU"/>
        </a:p>
      </dgm:t>
    </dgm:pt>
    <dgm:pt modelId="{B87081AE-C75E-416F-9A54-4FD3733DB922}" type="pres">
      <dgm:prSet presAssocID="{04BF40C0-81E3-480C-AE75-95B82E3203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2B88B06-F376-46A7-9ACC-74D422E74F12}" type="pres">
      <dgm:prSet presAssocID="{E3B76C4C-05FD-4DC7-AE5E-012803C854AC}" presName="hierRoot1" presStyleCnt="0">
        <dgm:presLayoutVars>
          <dgm:hierBranch val="init"/>
        </dgm:presLayoutVars>
      </dgm:prSet>
      <dgm:spPr/>
    </dgm:pt>
    <dgm:pt modelId="{C97BEEDB-D0A7-4B21-A2C5-0383F359F4F8}" type="pres">
      <dgm:prSet presAssocID="{E3B76C4C-05FD-4DC7-AE5E-012803C854AC}" presName="rootComposite1" presStyleCnt="0"/>
      <dgm:spPr/>
    </dgm:pt>
    <dgm:pt modelId="{DD98B026-8706-4E66-91C4-5CAB91724BD4}" type="pres">
      <dgm:prSet presAssocID="{E3B76C4C-05FD-4DC7-AE5E-012803C854AC}" presName="rootText1" presStyleLbl="node0" presStyleIdx="0" presStyleCnt="1">
        <dgm:presLayoutVars>
          <dgm:chPref val="3"/>
        </dgm:presLayoutVars>
      </dgm:prSet>
      <dgm:spPr/>
    </dgm:pt>
    <dgm:pt modelId="{064F41D8-D2E5-471F-854C-FB290F51CAEC}" type="pres">
      <dgm:prSet presAssocID="{E3B76C4C-05FD-4DC7-AE5E-012803C854AC}" presName="rootConnector1" presStyleLbl="node1" presStyleIdx="0" presStyleCnt="0"/>
      <dgm:spPr/>
    </dgm:pt>
    <dgm:pt modelId="{8D50FE22-A2FD-4709-B2AD-92BC8A346E35}" type="pres">
      <dgm:prSet presAssocID="{E3B76C4C-05FD-4DC7-AE5E-012803C854AC}" presName="hierChild2" presStyleCnt="0"/>
      <dgm:spPr/>
    </dgm:pt>
    <dgm:pt modelId="{0C0ADBD2-11D1-41D6-880A-C81A3C967540}" type="pres">
      <dgm:prSet presAssocID="{02C2C607-4543-4579-950C-CA1337FB2B1D}" presName="Name37" presStyleLbl="parChTrans1D2" presStyleIdx="0" presStyleCnt="4"/>
      <dgm:spPr/>
    </dgm:pt>
    <dgm:pt modelId="{DD6A1185-5357-46C8-9EA9-9810358067E1}" type="pres">
      <dgm:prSet presAssocID="{86A0B162-2763-439C-AB6A-8D0E0DFC36A1}" presName="hierRoot2" presStyleCnt="0">
        <dgm:presLayoutVars>
          <dgm:hierBranch val="init"/>
        </dgm:presLayoutVars>
      </dgm:prSet>
      <dgm:spPr/>
    </dgm:pt>
    <dgm:pt modelId="{BF05301D-0F5C-432B-BE4A-44160F58C691}" type="pres">
      <dgm:prSet presAssocID="{86A0B162-2763-439C-AB6A-8D0E0DFC36A1}" presName="rootComposite" presStyleCnt="0"/>
      <dgm:spPr/>
    </dgm:pt>
    <dgm:pt modelId="{E8292446-D2C8-47D6-9C1A-14AB63677027}" type="pres">
      <dgm:prSet presAssocID="{86A0B162-2763-439C-AB6A-8D0E0DFC36A1}" presName="rootText" presStyleLbl="node2" presStyleIdx="0" presStyleCnt="4">
        <dgm:presLayoutVars>
          <dgm:chPref val="3"/>
        </dgm:presLayoutVars>
      </dgm:prSet>
      <dgm:spPr/>
    </dgm:pt>
    <dgm:pt modelId="{21C0F7BB-D750-4F3A-9AA0-874DC83764F0}" type="pres">
      <dgm:prSet presAssocID="{86A0B162-2763-439C-AB6A-8D0E0DFC36A1}" presName="rootConnector" presStyleLbl="node2" presStyleIdx="0" presStyleCnt="4"/>
      <dgm:spPr/>
    </dgm:pt>
    <dgm:pt modelId="{78DE32D3-56B1-448A-A81D-8A73E7A6F086}" type="pres">
      <dgm:prSet presAssocID="{86A0B162-2763-439C-AB6A-8D0E0DFC36A1}" presName="hierChild4" presStyleCnt="0"/>
      <dgm:spPr/>
    </dgm:pt>
    <dgm:pt modelId="{6FFD52D1-81BB-4294-A062-11646FEB0245}" type="pres">
      <dgm:prSet presAssocID="{86A0B162-2763-439C-AB6A-8D0E0DFC36A1}" presName="hierChild5" presStyleCnt="0"/>
      <dgm:spPr/>
    </dgm:pt>
    <dgm:pt modelId="{3F47C377-5801-45C9-B4D9-18B32398625E}" type="pres">
      <dgm:prSet presAssocID="{ED984967-5A3F-49F4-925B-4453F7CB220C}" presName="Name37" presStyleLbl="parChTrans1D2" presStyleIdx="1" presStyleCnt="4"/>
      <dgm:spPr/>
    </dgm:pt>
    <dgm:pt modelId="{E4FE274A-4831-44E4-A9F5-288B189F9363}" type="pres">
      <dgm:prSet presAssocID="{C7CE9F22-F2A7-407A-AE7F-DEFC532D181A}" presName="hierRoot2" presStyleCnt="0">
        <dgm:presLayoutVars>
          <dgm:hierBranch val="init"/>
        </dgm:presLayoutVars>
      </dgm:prSet>
      <dgm:spPr/>
    </dgm:pt>
    <dgm:pt modelId="{38F52645-FB0B-4FDB-8F43-91ABE2F21E82}" type="pres">
      <dgm:prSet presAssocID="{C7CE9F22-F2A7-407A-AE7F-DEFC532D181A}" presName="rootComposite" presStyleCnt="0"/>
      <dgm:spPr/>
    </dgm:pt>
    <dgm:pt modelId="{D6DAC213-FDAA-42D8-8021-650E5940AD6D}" type="pres">
      <dgm:prSet presAssocID="{C7CE9F22-F2A7-407A-AE7F-DEFC532D181A}" presName="rootText" presStyleLbl="node2" presStyleIdx="1" presStyleCnt="4">
        <dgm:presLayoutVars>
          <dgm:chPref val="3"/>
        </dgm:presLayoutVars>
      </dgm:prSet>
      <dgm:spPr/>
    </dgm:pt>
    <dgm:pt modelId="{62A50E1F-97E8-45A2-9108-CEC0A8026FDC}" type="pres">
      <dgm:prSet presAssocID="{C7CE9F22-F2A7-407A-AE7F-DEFC532D181A}" presName="rootConnector" presStyleLbl="node2" presStyleIdx="1" presStyleCnt="4"/>
      <dgm:spPr/>
    </dgm:pt>
    <dgm:pt modelId="{FBE45B58-192D-4D73-AE44-F98A9317CEF7}" type="pres">
      <dgm:prSet presAssocID="{C7CE9F22-F2A7-407A-AE7F-DEFC532D181A}" presName="hierChild4" presStyleCnt="0"/>
      <dgm:spPr/>
    </dgm:pt>
    <dgm:pt modelId="{806BBECB-1238-43A1-9F3A-32E576B779BF}" type="pres">
      <dgm:prSet presAssocID="{C7CE9F22-F2A7-407A-AE7F-DEFC532D181A}" presName="hierChild5" presStyleCnt="0"/>
      <dgm:spPr/>
    </dgm:pt>
    <dgm:pt modelId="{9037F8A4-8971-474A-9784-A665AA437FEC}" type="pres">
      <dgm:prSet presAssocID="{5401A86A-2613-429A-B550-6C043E74A39C}" presName="Name37" presStyleLbl="parChTrans1D2" presStyleIdx="2" presStyleCnt="4"/>
      <dgm:spPr/>
    </dgm:pt>
    <dgm:pt modelId="{0EDEBE7B-D8A1-43ED-908B-EBCE47194498}" type="pres">
      <dgm:prSet presAssocID="{0B6F348B-7721-407D-B3E1-F2A97E44F74A}" presName="hierRoot2" presStyleCnt="0">
        <dgm:presLayoutVars>
          <dgm:hierBranch val="init"/>
        </dgm:presLayoutVars>
      </dgm:prSet>
      <dgm:spPr/>
    </dgm:pt>
    <dgm:pt modelId="{79C19E3E-55B5-4957-86B5-9492FDBFAE74}" type="pres">
      <dgm:prSet presAssocID="{0B6F348B-7721-407D-B3E1-F2A97E44F74A}" presName="rootComposite" presStyleCnt="0"/>
      <dgm:spPr/>
    </dgm:pt>
    <dgm:pt modelId="{6AC53F70-F58F-4F15-8DC6-1A30911FF54C}" type="pres">
      <dgm:prSet presAssocID="{0B6F348B-7721-407D-B3E1-F2A97E44F74A}" presName="rootText" presStyleLbl="node2" presStyleIdx="2" presStyleCnt="4">
        <dgm:presLayoutVars>
          <dgm:chPref val="3"/>
        </dgm:presLayoutVars>
      </dgm:prSet>
      <dgm:spPr/>
    </dgm:pt>
    <dgm:pt modelId="{90E9841E-BE2F-4754-A076-A99B463128E7}" type="pres">
      <dgm:prSet presAssocID="{0B6F348B-7721-407D-B3E1-F2A97E44F74A}" presName="rootConnector" presStyleLbl="node2" presStyleIdx="2" presStyleCnt="4"/>
      <dgm:spPr/>
    </dgm:pt>
    <dgm:pt modelId="{F5604855-87C3-4DB5-B7E7-16A38AD3E6B4}" type="pres">
      <dgm:prSet presAssocID="{0B6F348B-7721-407D-B3E1-F2A97E44F74A}" presName="hierChild4" presStyleCnt="0"/>
      <dgm:spPr/>
    </dgm:pt>
    <dgm:pt modelId="{30A3199E-81E1-4548-A64D-484D4852B26C}" type="pres">
      <dgm:prSet presAssocID="{0B6F348B-7721-407D-B3E1-F2A97E44F74A}" presName="hierChild5" presStyleCnt="0"/>
      <dgm:spPr/>
    </dgm:pt>
    <dgm:pt modelId="{DE481701-7BC5-4E44-A868-2FB2517C9321}" type="pres">
      <dgm:prSet presAssocID="{DAD7A0AD-E1C4-4078-8062-6CDA5068363D}" presName="Name37" presStyleLbl="parChTrans1D2" presStyleIdx="3" presStyleCnt="4"/>
      <dgm:spPr/>
    </dgm:pt>
    <dgm:pt modelId="{1751CA76-D7A3-4EFB-AA60-8197283BFCAE}" type="pres">
      <dgm:prSet presAssocID="{B3F06FF5-56C9-4AB1-A6C2-300C937C19FE}" presName="hierRoot2" presStyleCnt="0">
        <dgm:presLayoutVars>
          <dgm:hierBranch val="init"/>
        </dgm:presLayoutVars>
      </dgm:prSet>
      <dgm:spPr/>
    </dgm:pt>
    <dgm:pt modelId="{7D6AE78F-87AA-4F3E-8CAF-25A3287D6D07}" type="pres">
      <dgm:prSet presAssocID="{B3F06FF5-56C9-4AB1-A6C2-300C937C19FE}" presName="rootComposite" presStyleCnt="0"/>
      <dgm:spPr/>
    </dgm:pt>
    <dgm:pt modelId="{6749FB2A-B9CA-459B-A2BF-F85954FE95E7}" type="pres">
      <dgm:prSet presAssocID="{B3F06FF5-56C9-4AB1-A6C2-300C937C19FE}" presName="rootText" presStyleLbl="node2" presStyleIdx="3" presStyleCnt="4">
        <dgm:presLayoutVars>
          <dgm:chPref val="3"/>
        </dgm:presLayoutVars>
      </dgm:prSet>
      <dgm:spPr/>
    </dgm:pt>
    <dgm:pt modelId="{0F209D80-2AE5-4E9F-95A1-81E0DFEC0C1D}" type="pres">
      <dgm:prSet presAssocID="{B3F06FF5-56C9-4AB1-A6C2-300C937C19FE}" presName="rootConnector" presStyleLbl="node2" presStyleIdx="3" presStyleCnt="4"/>
      <dgm:spPr/>
    </dgm:pt>
    <dgm:pt modelId="{9AA9EEBC-7508-465C-8870-14A4CBF67434}" type="pres">
      <dgm:prSet presAssocID="{B3F06FF5-56C9-4AB1-A6C2-300C937C19FE}" presName="hierChild4" presStyleCnt="0"/>
      <dgm:spPr/>
    </dgm:pt>
    <dgm:pt modelId="{68F2FC17-A932-461F-95E9-B27149183264}" type="pres">
      <dgm:prSet presAssocID="{B3F06FF5-56C9-4AB1-A6C2-300C937C19FE}" presName="hierChild5" presStyleCnt="0"/>
      <dgm:spPr/>
    </dgm:pt>
    <dgm:pt modelId="{634D77A8-35DF-4A07-95A5-F7D6C05724D3}" type="pres">
      <dgm:prSet presAssocID="{E3B76C4C-05FD-4DC7-AE5E-012803C854AC}" presName="hierChild3" presStyleCnt="0"/>
      <dgm:spPr/>
    </dgm:pt>
  </dgm:ptLst>
  <dgm:cxnLst>
    <dgm:cxn modelId="{AA2BE70C-1DAF-4030-93CD-C67FE1E86711}" type="presOf" srcId="{86A0B162-2763-439C-AB6A-8D0E0DFC36A1}" destId="{21C0F7BB-D750-4F3A-9AA0-874DC83764F0}" srcOrd="1" destOrd="0" presId="urn:microsoft.com/office/officeart/2005/8/layout/orgChart1"/>
    <dgm:cxn modelId="{8EA89416-1333-4E3B-B3BE-2C31F05735A7}" type="presOf" srcId="{B3F06FF5-56C9-4AB1-A6C2-300C937C19FE}" destId="{6749FB2A-B9CA-459B-A2BF-F85954FE95E7}" srcOrd="0" destOrd="0" presId="urn:microsoft.com/office/officeart/2005/8/layout/orgChart1"/>
    <dgm:cxn modelId="{AAECD128-C02A-481B-B91E-12A25FAB7E84}" type="presOf" srcId="{0B6F348B-7721-407D-B3E1-F2A97E44F74A}" destId="{6AC53F70-F58F-4F15-8DC6-1A30911FF54C}" srcOrd="0" destOrd="0" presId="urn:microsoft.com/office/officeart/2005/8/layout/orgChart1"/>
    <dgm:cxn modelId="{9D858F32-89A7-4F6E-86C2-ABABDFE6A26C}" type="presOf" srcId="{02C2C607-4543-4579-950C-CA1337FB2B1D}" destId="{0C0ADBD2-11D1-41D6-880A-C81A3C967540}" srcOrd="0" destOrd="0" presId="urn:microsoft.com/office/officeart/2005/8/layout/orgChart1"/>
    <dgm:cxn modelId="{9B9A8841-FE1F-4C74-901D-011CD978CDE7}" type="presOf" srcId="{E3B76C4C-05FD-4DC7-AE5E-012803C854AC}" destId="{DD98B026-8706-4E66-91C4-5CAB91724BD4}" srcOrd="0" destOrd="0" presId="urn:microsoft.com/office/officeart/2005/8/layout/orgChart1"/>
    <dgm:cxn modelId="{E681EB44-18DA-461D-9B3C-1CF0AC1DD16A}" type="presOf" srcId="{ED984967-5A3F-49F4-925B-4453F7CB220C}" destId="{3F47C377-5801-45C9-B4D9-18B32398625E}" srcOrd="0" destOrd="0" presId="urn:microsoft.com/office/officeart/2005/8/layout/orgChart1"/>
    <dgm:cxn modelId="{B9819968-C22D-4E25-AFEC-F2D68B73DECC}" type="presOf" srcId="{04BF40C0-81E3-480C-AE75-95B82E320394}" destId="{B87081AE-C75E-416F-9A54-4FD3733DB922}" srcOrd="0" destOrd="0" presId="urn:microsoft.com/office/officeart/2005/8/layout/orgChart1"/>
    <dgm:cxn modelId="{E2B5846B-D33A-462C-A278-5DD5E6BB2C20}" srcId="{E3B76C4C-05FD-4DC7-AE5E-012803C854AC}" destId="{B3F06FF5-56C9-4AB1-A6C2-300C937C19FE}" srcOrd="3" destOrd="0" parTransId="{DAD7A0AD-E1C4-4078-8062-6CDA5068363D}" sibTransId="{0A06184D-387D-4E90-A532-9AC435006AC0}"/>
    <dgm:cxn modelId="{9C63A955-6D99-467D-82EA-A068F94F1F81}" type="presOf" srcId="{86A0B162-2763-439C-AB6A-8D0E0DFC36A1}" destId="{E8292446-D2C8-47D6-9C1A-14AB63677027}" srcOrd="0" destOrd="0" presId="urn:microsoft.com/office/officeart/2005/8/layout/orgChart1"/>
    <dgm:cxn modelId="{BE104C7B-B855-4D07-B8AB-014A241E2C7F}" srcId="{E3B76C4C-05FD-4DC7-AE5E-012803C854AC}" destId="{C7CE9F22-F2A7-407A-AE7F-DEFC532D181A}" srcOrd="1" destOrd="0" parTransId="{ED984967-5A3F-49F4-925B-4453F7CB220C}" sibTransId="{E5CE2460-6AF2-48EF-B48B-0EACE44A8FBC}"/>
    <dgm:cxn modelId="{22F4F580-E41F-4104-B2F4-DC2C69393333}" srcId="{04BF40C0-81E3-480C-AE75-95B82E320394}" destId="{E3B76C4C-05FD-4DC7-AE5E-012803C854AC}" srcOrd="0" destOrd="0" parTransId="{BB3BB0EF-C0B5-4976-B159-54BF503F7213}" sibTransId="{AAA8291A-7ADC-41AB-849B-5B7072B6606E}"/>
    <dgm:cxn modelId="{ED9B999D-8F9D-4834-8FDF-5E21E794250F}" type="presOf" srcId="{DAD7A0AD-E1C4-4078-8062-6CDA5068363D}" destId="{DE481701-7BC5-4E44-A868-2FB2517C9321}" srcOrd="0" destOrd="0" presId="urn:microsoft.com/office/officeart/2005/8/layout/orgChart1"/>
    <dgm:cxn modelId="{8056999F-B881-49A3-A2BF-DBD89112E721}" type="presOf" srcId="{B3F06FF5-56C9-4AB1-A6C2-300C937C19FE}" destId="{0F209D80-2AE5-4E9F-95A1-81E0DFEC0C1D}" srcOrd="1" destOrd="0" presId="urn:microsoft.com/office/officeart/2005/8/layout/orgChart1"/>
    <dgm:cxn modelId="{4FF165A6-6207-43FB-A4FB-30FD3A6DE0C1}" type="presOf" srcId="{0B6F348B-7721-407D-B3E1-F2A97E44F74A}" destId="{90E9841E-BE2F-4754-A076-A99B463128E7}" srcOrd="1" destOrd="0" presId="urn:microsoft.com/office/officeart/2005/8/layout/orgChart1"/>
    <dgm:cxn modelId="{AA67DAAB-EE7F-4C52-A258-92DBB89837EE}" type="presOf" srcId="{C7CE9F22-F2A7-407A-AE7F-DEFC532D181A}" destId="{D6DAC213-FDAA-42D8-8021-650E5940AD6D}" srcOrd="0" destOrd="0" presId="urn:microsoft.com/office/officeart/2005/8/layout/orgChart1"/>
    <dgm:cxn modelId="{859E93BC-169C-4911-9983-536AE47C82D5}" srcId="{E3B76C4C-05FD-4DC7-AE5E-012803C854AC}" destId="{0B6F348B-7721-407D-B3E1-F2A97E44F74A}" srcOrd="2" destOrd="0" parTransId="{5401A86A-2613-429A-B550-6C043E74A39C}" sibTransId="{6ED80001-6E93-4A63-84AE-8A8623F933E1}"/>
    <dgm:cxn modelId="{1090A1C1-0BEA-46B6-8D3C-300EC65DD876}" type="presOf" srcId="{E3B76C4C-05FD-4DC7-AE5E-012803C854AC}" destId="{064F41D8-D2E5-471F-854C-FB290F51CAEC}" srcOrd="1" destOrd="0" presId="urn:microsoft.com/office/officeart/2005/8/layout/orgChart1"/>
    <dgm:cxn modelId="{CBFE2EF6-FE4F-4BA8-8D39-F7A3AA8D4210}" srcId="{E3B76C4C-05FD-4DC7-AE5E-012803C854AC}" destId="{86A0B162-2763-439C-AB6A-8D0E0DFC36A1}" srcOrd="0" destOrd="0" parTransId="{02C2C607-4543-4579-950C-CA1337FB2B1D}" sibTransId="{C24EB5F0-05EC-4E67-9382-6205FF32EF6D}"/>
    <dgm:cxn modelId="{EFAACAFA-84FE-474F-B7C4-7D969F6176E8}" type="presOf" srcId="{5401A86A-2613-429A-B550-6C043E74A39C}" destId="{9037F8A4-8971-474A-9784-A665AA437FEC}" srcOrd="0" destOrd="0" presId="urn:microsoft.com/office/officeart/2005/8/layout/orgChart1"/>
    <dgm:cxn modelId="{689039FF-71DD-4D3B-AEE5-2D6E2E866FCD}" type="presOf" srcId="{C7CE9F22-F2A7-407A-AE7F-DEFC532D181A}" destId="{62A50E1F-97E8-45A2-9108-CEC0A8026FDC}" srcOrd="1" destOrd="0" presId="urn:microsoft.com/office/officeart/2005/8/layout/orgChart1"/>
    <dgm:cxn modelId="{2DFF422C-C4A1-4FAD-8703-6B207057F69E}" type="presParOf" srcId="{B87081AE-C75E-416F-9A54-4FD3733DB922}" destId="{D2B88B06-F376-46A7-9ACC-74D422E74F12}" srcOrd="0" destOrd="0" presId="urn:microsoft.com/office/officeart/2005/8/layout/orgChart1"/>
    <dgm:cxn modelId="{6075B2CC-BB7A-4CC7-9575-819A8B9267D2}" type="presParOf" srcId="{D2B88B06-F376-46A7-9ACC-74D422E74F12}" destId="{C97BEEDB-D0A7-4B21-A2C5-0383F359F4F8}" srcOrd="0" destOrd="0" presId="urn:microsoft.com/office/officeart/2005/8/layout/orgChart1"/>
    <dgm:cxn modelId="{6CB36002-E2B0-4069-9196-F6FF722F78A1}" type="presParOf" srcId="{C97BEEDB-D0A7-4B21-A2C5-0383F359F4F8}" destId="{DD98B026-8706-4E66-91C4-5CAB91724BD4}" srcOrd="0" destOrd="0" presId="urn:microsoft.com/office/officeart/2005/8/layout/orgChart1"/>
    <dgm:cxn modelId="{BD97DF28-F293-44BA-9186-7DA6DDF5942A}" type="presParOf" srcId="{C97BEEDB-D0A7-4B21-A2C5-0383F359F4F8}" destId="{064F41D8-D2E5-471F-854C-FB290F51CAEC}" srcOrd="1" destOrd="0" presId="urn:microsoft.com/office/officeart/2005/8/layout/orgChart1"/>
    <dgm:cxn modelId="{F26C0C7F-4DA3-4A67-B11A-2976D72A07C4}" type="presParOf" srcId="{D2B88B06-F376-46A7-9ACC-74D422E74F12}" destId="{8D50FE22-A2FD-4709-B2AD-92BC8A346E35}" srcOrd="1" destOrd="0" presId="urn:microsoft.com/office/officeart/2005/8/layout/orgChart1"/>
    <dgm:cxn modelId="{A5648D07-553D-4AB6-BF3D-5BD9571F4A84}" type="presParOf" srcId="{8D50FE22-A2FD-4709-B2AD-92BC8A346E35}" destId="{0C0ADBD2-11D1-41D6-880A-C81A3C967540}" srcOrd="0" destOrd="0" presId="urn:microsoft.com/office/officeart/2005/8/layout/orgChart1"/>
    <dgm:cxn modelId="{A9B0BEDE-F3B5-419B-9D28-4B78C40E6DE5}" type="presParOf" srcId="{8D50FE22-A2FD-4709-B2AD-92BC8A346E35}" destId="{DD6A1185-5357-46C8-9EA9-9810358067E1}" srcOrd="1" destOrd="0" presId="urn:microsoft.com/office/officeart/2005/8/layout/orgChart1"/>
    <dgm:cxn modelId="{1A22B2B8-9F60-4994-852F-452CD12968FD}" type="presParOf" srcId="{DD6A1185-5357-46C8-9EA9-9810358067E1}" destId="{BF05301D-0F5C-432B-BE4A-44160F58C691}" srcOrd="0" destOrd="0" presId="urn:microsoft.com/office/officeart/2005/8/layout/orgChart1"/>
    <dgm:cxn modelId="{4A8EA9E4-32CA-4A69-9AC5-56992B4AE3F8}" type="presParOf" srcId="{BF05301D-0F5C-432B-BE4A-44160F58C691}" destId="{E8292446-D2C8-47D6-9C1A-14AB63677027}" srcOrd="0" destOrd="0" presId="urn:microsoft.com/office/officeart/2005/8/layout/orgChart1"/>
    <dgm:cxn modelId="{FE5C8BED-045E-4E8D-AB84-010CE7463F7D}" type="presParOf" srcId="{BF05301D-0F5C-432B-BE4A-44160F58C691}" destId="{21C0F7BB-D750-4F3A-9AA0-874DC83764F0}" srcOrd="1" destOrd="0" presId="urn:microsoft.com/office/officeart/2005/8/layout/orgChart1"/>
    <dgm:cxn modelId="{2215466E-4C12-468C-B0A6-5CC0020A5044}" type="presParOf" srcId="{DD6A1185-5357-46C8-9EA9-9810358067E1}" destId="{78DE32D3-56B1-448A-A81D-8A73E7A6F086}" srcOrd="1" destOrd="0" presId="urn:microsoft.com/office/officeart/2005/8/layout/orgChart1"/>
    <dgm:cxn modelId="{ADB0FD88-ACC2-4F05-B348-29A045D9544B}" type="presParOf" srcId="{DD6A1185-5357-46C8-9EA9-9810358067E1}" destId="{6FFD52D1-81BB-4294-A062-11646FEB0245}" srcOrd="2" destOrd="0" presId="urn:microsoft.com/office/officeart/2005/8/layout/orgChart1"/>
    <dgm:cxn modelId="{40D1E248-4190-4595-9198-9AEE7AABE6DE}" type="presParOf" srcId="{8D50FE22-A2FD-4709-B2AD-92BC8A346E35}" destId="{3F47C377-5801-45C9-B4D9-18B32398625E}" srcOrd="2" destOrd="0" presId="urn:microsoft.com/office/officeart/2005/8/layout/orgChart1"/>
    <dgm:cxn modelId="{34C970EE-9255-4C25-AEFE-6BDCA5F4990E}" type="presParOf" srcId="{8D50FE22-A2FD-4709-B2AD-92BC8A346E35}" destId="{E4FE274A-4831-44E4-A9F5-288B189F9363}" srcOrd="3" destOrd="0" presId="urn:microsoft.com/office/officeart/2005/8/layout/orgChart1"/>
    <dgm:cxn modelId="{CB980E13-9B5F-4FE5-8D36-CF176833B256}" type="presParOf" srcId="{E4FE274A-4831-44E4-A9F5-288B189F9363}" destId="{38F52645-FB0B-4FDB-8F43-91ABE2F21E82}" srcOrd="0" destOrd="0" presId="urn:microsoft.com/office/officeart/2005/8/layout/orgChart1"/>
    <dgm:cxn modelId="{9218E33D-76A0-4F04-A4E8-FCF74BBCE5F6}" type="presParOf" srcId="{38F52645-FB0B-4FDB-8F43-91ABE2F21E82}" destId="{D6DAC213-FDAA-42D8-8021-650E5940AD6D}" srcOrd="0" destOrd="0" presId="urn:microsoft.com/office/officeart/2005/8/layout/orgChart1"/>
    <dgm:cxn modelId="{CCCE446E-B79A-4508-9A65-437CA15C64E4}" type="presParOf" srcId="{38F52645-FB0B-4FDB-8F43-91ABE2F21E82}" destId="{62A50E1F-97E8-45A2-9108-CEC0A8026FDC}" srcOrd="1" destOrd="0" presId="urn:microsoft.com/office/officeart/2005/8/layout/orgChart1"/>
    <dgm:cxn modelId="{C9F351A4-AB91-4AD8-B5E0-624F663752C1}" type="presParOf" srcId="{E4FE274A-4831-44E4-A9F5-288B189F9363}" destId="{FBE45B58-192D-4D73-AE44-F98A9317CEF7}" srcOrd="1" destOrd="0" presId="urn:microsoft.com/office/officeart/2005/8/layout/orgChart1"/>
    <dgm:cxn modelId="{C712F4D4-6346-43C0-AE92-C71A65442A59}" type="presParOf" srcId="{E4FE274A-4831-44E4-A9F5-288B189F9363}" destId="{806BBECB-1238-43A1-9F3A-32E576B779BF}" srcOrd="2" destOrd="0" presId="urn:microsoft.com/office/officeart/2005/8/layout/orgChart1"/>
    <dgm:cxn modelId="{14B8B757-83B3-43CC-A6A5-39EF45B653E9}" type="presParOf" srcId="{8D50FE22-A2FD-4709-B2AD-92BC8A346E35}" destId="{9037F8A4-8971-474A-9784-A665AA437FEC}" srcOrd="4" destOrd="0" presId="urn:microsoft.com/office/officeart/2005/8/layout/orgChart1"/>
    <dgm:cxn modelId="{4FAA2582-FDE2-43DD-8A1B-E8C72D422A5E}" type="presParOf" srcId="{8D50FE22-A2FD-4709-B2AD-92BC8A346E35}" destId="{0EDEBE7B-D8A1-43ED-908B-EBCE47194498}" srcOrd="5" destOrd="0" presId="urn:microsoft.com/office/officeart/2005/8/layout/orgChart1"/>
    <dgm:cxn modelId="{4C411393-9FD7-4A25-921D-12C1314F4750}" type="presParOf" srcId="{0EDEBE7B-D8A1-43ED-908B-EBCE47194498}" destId="{79C19E3E-55B5-4957-86B5-9492FDBFAE74}" srcOrd="0" destOrd="0" presId="urn:microsoft.com/office/officeart/2005/8/layout/orgChart1"/>
    <dgm:cxn modelId="{D62CFB79-554B-4233-9321-21D2AE5C59AB}" type="presParOf" srcId="{79C19E3E-55B5-4957-86B5-9492FDBFAE74}" destId="{6AC53F70-F58F-4F15-8DC6-1A30911FF54C}" srcOrd="0" destOrd="0" presId="urn:microsoft.com/office/officeart/2005/8/layout/orgChart1"/>
    <dgm:cxn modelId="{FB557B29-58AD-4D80-B83F-747CED0BF686}" type="presParOf" srcId="{79C19E3E-55B5-4957-86B5-9492FDBFAE74}" destId="{90E9841E-BE2F-4754-A076-A99B463128E7}" srcOrd="1" destOrd="0" presId="urn:microsoft.com/office/officeart/2005/8/layout/orgChart1"/>
    <dgm:cxn modelId="{A38BCB9F-21CB-45D4-B5BA-8B12524AE4E6}" type="presParOf" srcId="{0EDEBE7B-D8A1-43ED-908B-EBCE47194498}" destId="{F5604855-87C3-4DB5-B7E7-16A38AD3E6B4}" srcOrd="1" destOrd="0" presId="urn:microsoft.com/office/officeart/2005/8/layout/orgChart1"/>
    <dgm:cxn modelId="{1FE4DD96-D9F6-41BF-9C96-6E664CE8E8E6}" type="presParOf" srcId="{0EDEBE7B-D8A1-43ED-908B-EBCE47194498}" destId="{30A3199E-81E1-4548-A64D-484D4852B26C}" srcOrd="2" destOrd="0" presId="urn:microsoft.com/office/officeart/2005/8/layout/orgChart1"/>
    <dgm:cxn modelId="{A15EDA85-F2AF-4743-8EB7-8909A6F22654}" type="presParOf" srcId="{8D50FE22-A2FD-4709-B2AD-92BC8A346E35}" destId="{DE481701-7BC5-4E44-A868-2FB2517C9321}" srcOrd="6" destOrd="0" presId="urn:microsoft.com/office/officeart/2005/8/layout/orgChart1"/>
    <dgm:cxn modelId="{5F029B0B-C24C-4889-95F7-97419307C572}" type="presParOf" srcId="{8D50FE22-A2FD-4709-B2AD-92BC8A346E35}" destId="{1751CA76-D7A3-4EFB-AA60-8197283BFCAE}" srcOrd="7" destOrd="0" presId="urn:microsoft.com/office/officeart/2005/8/layout/orgChart1"/>
    <dgm:cxn modelId="{7632C660-F6F5-4909-97CA-D890E4642870}" type="presParOf" srcId="{1751CA76-D7A3-4EFB-AA60-8197283BFCAE}" destId="{7D6AE78F-87AA-4F3E-8CAF-25A3287D6D07}" srcOrd="0" destOrd="0" presId="urn:microsoft.com/office/officeart/2005/8/layout/orgChart1"/>
    <dgm:cxn modelId="{0CA21090-F8AF-4B1F-B674-4CF112A47061}" type="presParOf" srcId="{7D6AE78F-87AA-4F3E-8CAF-25A3287D6D07}" destId="{6749FB2A-B9CA-459B-A2BF-F85954FE95E7}" srcOrd="0" destOrd="0" presId="urn:microsoft.com/office/officeart/2005/8/layout/orgChart1"/>
    <dgm:cxn modelId="{AD1D966B-3221-46FB-A2EA-35F162338F3C}" type="presParOf" srcId="{7D6AE78F-87AA-4F3E-8CAF-25A3287D6D07}" destId="{0F209D80-2AE5-4E9F-95A1-81E0DFEC0C1D}" srcOrd="1" destOrd="0" presId="urn:microsoft.com/office/officeart/2005/8/layout/orgChart1"/>
    <dgm:cxn modelId="{4BC2C57B-E8D9-4C02-B758-65D787C71FCD}" type="presParOf" srcId="{1751CA76-D7A3-4EFB-AA60-8197283BFCAE}" destId="{9AA9EEBC-7508-465C-8870-14A4CBF67434}" srcOrd="1" destOrd="0" presId="urn:microsoft.com/office/officeart/2005/8/layout/orgChart1"/>
    <dgm:cxn modelId="{0AB5BAEA-64E5-4FD9-A6B6-32EFEB500988}" type="presParOf" srcId="{1751CA76-D7A3-4EFB-AA60-8197283BFCAE}" destId="{68F2FC17-A932-461F-95E9-B27149183264}" srcOrd="2" destOrd="0" presId="urn:microsoft.com/office/officeart/2005/8/layout/orgChart1"/>
    <dgm:cxn modelId="{31585B51-1C8A-41C2-B04A-F70B3521DBAE}" type="presParOf" srcId="{D2B88B06-F376-46A7-9ACC-74D422E74F12}" destId="{634D77A8-35DF-4A07-95A5-F7D6C05724D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E535C5-25FF-4F39-A313-5B7E574B15E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DC2CE3-0030-4BB1-8BA7-3121260F12AA}">
      <dgm:prSet/>
      <dgm:spPr/>
      <dgm:t>
        <a:bodyPr/>
        <a:lstStyle/>
        <a:p>
          <a:r>
            <a:rPr lang="en-US" dirty="0"/>
            <a:t>C#</a:t>
          </a:r>
        </a:p>
      </dgm:t>
    </dgm:pt>
    <dgm:pt modelId="{1F26D491-62DA-4411-A943-433F71FB3868}" type="parTrans" cxnId="{73D4C42D-0855-4EDA-BB53-D5BDFC43FFAC}">
      <dgm:prSet/>
      <dgm:spPr/>
      <dgm:t>
        <a:bodyPr/>
        <a:lstStyle/>
        <a:p>
          <a:endParaRPr lang="en-US"/>
        </a:p>
      </dgm:t>
    </dgm:pt>
    <dgm:pt modelId="{E38DA053-129C-4BDA-A411-4867FD0CF6C0}" type="sibTrans" cxnId="{73D4C42D-0855-4EDA-BB53-D5BDFC43FFAC}">
      <dgm:prSet/>
      <dgm:spPr/>
      <dgm:t>
        <a:bodyPr/>
        <a:lstStyle/>
        <a:p>
          <a:endParaRPr lang="en-US"/>
        </a:p>
      </dgm:t>
    </dgm:pt>
    <dgm:pt modelId="{D8311B96-F9F6-423F-BDAB-151E9226211F}">
      <dgm:prSet/>
      <dgm:spPr/>
      <dgm:t>
        <a:bodyPr/>
        <a:lstStyle/>
        <a:p>
          <a:r>
            <a:rPr lang="en-US" dirty="0"/>
            <a:t>C++</a:t>
          </a:r>
        </a:p>
      </dgm:t>
    </dgm:pt>
    <dgm:pt modelId="{3F7DFC1D-ED04-471C-8DC9-7042CF1909C7}" type="parTrans" cxnId="{33046ED2-F786-4BE6-901D-E38862F2E478}">
      <dgm:prSet/>
      <dgm:spPr/>
      <dgm:t>
        <a:bodyPr/>
        <a:lstStyle/>
        <a:p>
          <a:endParaRPr lang="en-US"/>
        </a:p>
      </dgm:t>
    </dgm:pt>
    <dgm:pt modelId="{70E3E646-BCBF-46F8-991B-82F395F3EE4E}" type="sibTrans" cxnId="{33046ED2-F786-4BE6-901D-E38862F2E478}">
      <dgm:prSet/>
      <dgm:spPr/>
      <dgm:t>
        <a:bodyPr/>
        <a:lstStyle/>
        <a:p>
          <a:endParaRPr lang="en-US"/>
        </a:p>
      </dgm:t>
    </dgm:pt>
    <dgm:pt modelId="{D835EADF-56EA-40D2-8528-19FA06C6B90A}">
      <dgm:prSet/>
      <dgm:spPr/>
      <dgm:t>
        <a:bodyPr/>
        <a:lstStyle/>
        <a:p>
          <a:r>
            <a:rPr lang="en-US" b="0" i="0"/>
            <a:t>ColdFusion</a:t>
          </a:r>
          <a:endParaRPr lang="en-US"/>
        </a:p>
      </dgm:t>
    </dgm:pt>
    <dgm:pt modelId="{FADB94E6-01EC-4D4F-A561-B1B0B59D7DE0}" type="parTrans" cxnId="{4615F9AC-EE7D-4188-A3A4-9D4B7828601B}">
      <dgm:prSet/>
      <dgm:spPr/>
      <dgm:t>
        <a:bodyPr/>
        <a:lstStyle/>
        <a:p>
          <a:endParaRPr lang="en-US"/>
        </a:p>
      </dgm:t>
    </dgm:pt>
    <dgm:pt modelId="{A110CEEB-8387-47EA-9557-A5B27D00ADF4}" type="sibTrans" cxnId="{4615F9AC-EE7D-4188-A3A4-9D4B7828601B}">
      <dgm:prSet/>
      <dgm:spPr/>
      <dgm:t>
        <a:bodyPr/>
        <a:lstStyle/>
        <a:p>
          <a:endParaRPr lang="en-US"/>
        </a:p>
      </dgm:t>
    </dgm:pt>
    <dgm:pt modelId="{9EC2848D-390B-4757-B453-41C1A2C370AF}">
      <dgm:prSet/>
      <dgm:spPr/>
      <dgm:t>
        <a:bodyPr/>
        <a:lstStyle/>
        <a:p>
          <a:r>
            <a:rPr lang="en-US" b="0" i="0"/>
            <a:t>Dart</a:t>
          </a:r>
          <a:endParaRPr lang="en-US"/>
        </a:p>
      </dgm:t>
    </dgm:pt>
    <dgm:pt modelId="{344DCA08-FCB5-4EFA-AE9D-B09163BC3CD9}" type="parTrans" cxnId="{E65C5B03-F322-4C93-8F78-B6633EB39291}">
      <dgm:prSet/>
      <dgm:spPr/>
      <dgm:t>
        <a:bodyPr/>
        <a:lstStyle/>
        <a:p>
          <a:endParaRPr lang="en-US"/>
        </a:p>
      </dgm:t>
    </dgm:pt>
    <dgm:pt modelId="{AA391888-470E-40B3-9808-C1B54B8FC065}" type="sibTrans" cxnId="{E65C5B03-F322-4C93-8F78-B6633EB39291}">
      <dgm:prSet/>
      <dgm:spPr/>
      <dgm:t>
        <a:bodyPr/>
        <a:lstStyle/>
        <a:p>
          <a:endParaRPr lang="en-US"/>
        </a:p>
      </dgm:t>
    </dgm:pt>
    <dgm:pt modelId="{63EA8509-DDE9-4625-993B-42CA3223EC36}">
      <dgm:prSet/>
      <dgm:spPr/>
      <dgm:t>
        <a:bodyPr/>
        <a:lstStyle/>
        <a:p>
          <a:r>
            <a:rPr lang="en-US" b="0" i="0"/>
            <a:t>Go</a:t>
          </a:r>
          <a:endParaRPr lang="en-US"/>
        </a:p>
      </dgm:t>
    </dgm:pt>
    <dgm:pt modelId="{184B5647-B7CB-4AB4-9AF2-C8E8B8F03523}" type="parTrans" cxnId="{B3461E92-241E-4AF5-A569-C30CA98BAEB1}">
      <dgm:prSet/>
      <dgm:spPr/>
      <dgm:t>
        <a:bodyPr/>
        <a:lstStyle/>
        <a:p>
          <a:endParaRPr lang="en-US"/>
        </a:p>
      </dgm:t>
    </dgm:pt>
    <dgm:pt modelId="{9A66C818-E17F-4E24-84A7-D7A2C643E3A0}" type="sibTrans" cxnId="{B3461E92-241E-4AF5-A569-C30CA98BAEB1}">
      <dgm:prSet/>
      <dgm:spPr/>
      <dgm:t>
        <a:bodyPr/>
        <a:lstStyle/>
        <a:p>
          <a:endParaRPr lang="en-US"/>
        </a:p>
      </dgm:t>
    </dgm:pt>
    <dgm:pt modelId="{D220AE2D-AC1B-4817-8CFC-7FDBAD184808}">
      <dgm:prSet/>
      <dgm:spPr/>
      <dgm:t>
        <a:bodyPr/>
        <a:lstStyle/>
        <a:p>
          <a:r>
            <a:rPr lang="en-US" b="0" i="0"/>
            <a:t>Kotlin</a:t>
          </a:r>
          <a:endParaRPr lang="en-US"/>
        </a:p>
      </dgm:t>
    </dgm:pt>
    <dgm:pt modelId="{0E50294B-D0B8-4605-8829-966E695F217E}" type="parTrans" cxnId="{F2C7AB26-C42E-4086-8665-54BFB81B97A6}">
      <dgm:prSet/>
      <dgm:spPr/>
      <dgm:t>
        <a:bodyPr/>
        <a:lstStyle/>
        <a:p>
          <a:endParaRPr lang="en-US"/>
        </a:p>
      </dgm:t>
    </dgm:pt>
    <dgm:pt modelId="{0C8672A8-A883-4684-A04A-38F205BC45E6}" type="sibTrans" cxnId="{F2C7AB26-C42E-4086-8665-54BFB81B97A6}">
      <dgm:prSet/>
      <dgm:spPr/>
      <dgm:t>
        <a:bodyPr/>
        <a:lstStyle/>
        <a:p>
          <a:endParaRPr lang="en-US"/>
        </a:p>
      </dgm:t>
    </dgm:pt>
    <dgm:pt modelId="{712A58E6-7215-4A79-BCF5-0639C57EE7DA}">
      <dgm:prSet/>
      <dgm:spPr/>
      <dgm:t>
        <a:bodyPr/>
        <a:lstStyle/>
        <a:p>
          <a:r>
            <a:rPr lang="en-US" b="0" i="0"/>
            <a:t>Pascal</a:t>
          </a:r>
          <a:endParaRPr lang="en-US"/>
        </a:p>
      </dgm:t>
    </dgm:pt>
    <dgm:pt modelId="{EB21A8D6-91FF-4ABC-A297-6610B623E041}" type="parTrans" cxnId="{489B0359-E55B-42C8-AC16-C54E35D8B447}">
      <dgm:prSet/>
      <dgm:spPr/>
      <dgm:t>
        <a:bodyPr/>
        <a:lstStyle/>
        <a:p>
          <a:endParaRPr lang="en-US"/>
        </a:p>
      </dgm:t>
    </dgm:pt>
    <dgm:pt modelId="{5100EF1D-4D3F-455B-94AB-4787D580DE75}" type="sibTrans" cxnId="{489B0359-E55B-42C8-AC16-C54E35D8B447}">
      <dgm:prSet/>
      <dgm:spPr/>
      <dgm:t>
        <a:bodyPr/>
        <a:lstStyle/>
        <a:p>
          <a:endParaRPr lang="en-US"/>
        </a:p>
      </dgm:t>
    </dgm:pt>
    <dgm:pt modelId="{DDB23515-D269-4597-8063-B5301BF40A4E}">
      <dgm:prSet/>
      <dgm:spPr/>
      <dgm:t>
        <a:bodyPr/>
        <a:lstStyle/>
        <a:p>
          <a:r>
            <a:rPr lang="en-US" b="0" i="0"/>
            <a:t>Dylan</a:t>
          </a:r>
          <a:endParaRPr lang="en-US"/>
        </a:p>
      </dgm:t>
    </dgm:pt>
    <dgm:pt modelId="{50452577-1AA2-4529-9E30-A3655629A4F3}" type="parTrans" cxnId="{CC31FB95-F62F-4A64-8265-8F68DBAC85A4}">
      <dgm:prSet/>
      <dgm:spPr/>
      <dgm:t>
        <a:bodyPr/>
        <a:lstStyle/>
        <a:p>
          <a:endParaRPr lang="en-US"/>
        </a:p>
      </dgm:t>
    </dgm:pt>
    <dgm:pt modelId="{BE5FA139-A1DD-499D-9575-1C4CF4C9C34F}" type="sibTrans" cxnId="{CC31FB95-F62F-4A64-8265-8F68DBAC85A4}">
      <dgm:prSet/>
      <dgm:spPr/>
      <dgm:t>
        <a:bodyPr/>
        <a:lstStyle/>
        <a:p>
          <a:endParaRPr lang="en-US"/>
        </a:p>
      </dgm:t>
    </dgm:pt>
    <dgm:pt modelId="{62249612-40A4-4F07-9D43-50A9E2D62FE4}">
      <dgm:prSet/>
      <dgm:spPr/>
      <dgm:t>
        <a:bodyPr/>
        <a:lstStyle/>
        <a:p>
          <a:r>
            <a:rPr lang="en-US" b="0" i="0"/>
            <a:t>Eiffel</a:t>
          </a:r>
          <a:endParaRPr lang="en-US"/>
        </a:p>
      </dgm:t>
    </dgm:pt>
    <dgm:pt modelId="{A154EEBC-CACC-40D6-AB86-C58F9DC06808}" type="parTrans" cxnId="{88C31DDF-953A-4891-A96A-38CC06FE888E}">
      <dgm:prSet/>
      <dgm:spPr/>
      <dgm:t>
        <a:bodyPr/>
        <a:lstStyle/>
        <a:p>
          <a:endParaRPr lang="en-US"/>
        </a:p>
      </dgm:t>
    </dgm:pt>
    <dgm:pt modelId="{E3743176-7066-46D7-887C-670308B05C90}" type="sibTrans" cxnId="{88C31DDF-953A-4891-A96A-38CC06FE888E}">
      <dgm:prSet/>
      <dgm:spPr/>
      <dgm:t>
        <a:bodyPr/>
        <a:lstStyle/>
        <a:p>
          <a:endParaRPr lang="en-US"/>
        </a:p>
      </dgm:t>
    </dgm:pt>
    <dgm:pt modelId="{B5A81594-52DC-4A3B-8236-2E3F7606F157}">
      <dgm:prSet/>
      <dgm:spPr/>
      <dgm:t>
        <a:bodyPr/>
        <a:lstStyle/>
        <a:p>
          <a:r>
            <a:rPr lang="en-US" b="0" i="0"/>
            <a:t>Groovy</a:t>
          </a:r>
          <a:endParaRPr lang="en-US"/>
        </a:p>
      </dgm:t>
    </dgm:pt>
    <dgm:pt modelId="{1E7AF858-CF33-4046-8623-CA47F126185C}" type="parTrans" cxnId="{15A24179-8155-404B-92D3-0FBFB5A9BD39}">
      <dgm:prSet/>
      <dgm:spPr/>
      <dgm:t>
        <a:bodyPr/>
        <a:lstStyle/>
        <a:p>
          <a:endParaRPr lang="en-US"/>
        </a:p>
      </dgm:t>
    </dgm:pt>
    <dgm:pt modelId="{08E82A58-6FD2-4FE1-BF65-E58295D25A69}" type="sibTrans" cxnId="{15A24179-8155-404B-92D3-0FBFB5A9BD39}">
      <dgm:prSet/>
      <dgm:spPr/>
      <dgm:t>
        <a:bodyPr/>
        <a:lstStyle/>
        <a:p>
          <a:endParaRPr lang="en-US"/>
        </a:p>
      </dgm:t>
    </dgm:pt>
    <dgm:pt modelId="{6767102F-CDA1-4AF9-A320-70C54C9AED94}">
      <dgm:prSet/>
      <dgm:spPr/>
      <dgm:t>
        <a:bodyPr/>
        <a:lstStyle/>
        <a:p>
          <a:r>
            <a:rPr lang="en-US" b="0" i="0"/>
            <a:t>Haxe</a:t>
          </a:r>
          <a:endParaRPr lang="en-US"/>
        </a:p>
      </dgm:t>
    </dgm:pt>
    <dgm:pt modelId="{8345E7D9-132E-40F3-A5A3-AE304067F31D}" type="parTrans" cxnId="{DC056884-2B8D-4C33-AFCC-DB0FE8E4B38C}">
      <dgm:prSet/>
      <dgm:spPr/>
      <dgm:t>
        <a:bodyPr/>
        <a:lstStyle/>
        <a:p>
          <a:endParaRPr lang="en-US"/>
        </a:p>
      </dgm:t>
    </dgm:pt>
    <dgm:pt modelId="{0E8494A0-9822-4251-B18F-32BE4CD24EDE}" type="sibTrans" cxnId="{DC056884-2B8D-4C33-AFCC-DB0FE8E4B38C}">
      <dgm:prSet/>
      <dgm:spPr/>
      <dgm:t>
        <a:bodyPr/>
        <a:lstStyle/>
        <a:p>
          <a:endParaRPr lang="en-US"/>
        </a:p>
      </dgm:t>
    </dgm:pt>
    <dgm:pt modelId="{6D5F7BEA-AC53-44A9-B807-A2E1FD2C5EC3}">
      <dgm:prSet/>
      <dgm:spPr/>
      <dgm:t>
        <a:bodyPr/>
        <a:lstStyle/>
        <a:p>
          <a:r>
            <a:rPr lang="en-US" b="0" i="0"/>
            <a:t>Io</a:t>
          </a:r>
          <a:endParaRPr lang="en-US"/>
        </a:p>
      </dgm:t>
    </dgm:pt>
    <dgm:pt modelId="{7DFF118A-CCF7-466C-B0E6-7C2E7F28C47D}" type="parTrans" cxnId="{D48B7055-1FD9-4275-A83F-2C934B538EAA}">
      <dgm:prSet/>
      <dgm:spPr/>
      <dgm:t>
        <a:bodyPr/>
        <a:lstStyle/>
        <a:p>
          <a:endParaRPr lang="en-US"/>
        </a:p>
      </dgm:t>
    </dgm:pt>
    <dgm:pt modelId="{55FD3A93-F10E-4326-83A4-D51880418526}" type="sibTrans" cxnId="{D48B7055-1FD9-4275-A83F-2C934B538EAA}">
      <dgm:prSet/>
      <dgm:spPr/>
      <dgm:t>
        <a:bodyPr/>
        <a:lstStyle/>
        <a:p>
          <a:endParaRPr lang="en-US"/>
        </a:p>
      </dgm:t>
    </dgm:pt>
    <dgm:pt modelId="{42A40234-E444-43A8-8F16-F6C519BA7C98}">
      <dgm:prSet/>
      <dgm:spPr/>
      <dgm:t>
        <a:bodyPr/>
        <a:lstStyle/>
        <a:p>
          <a:r>
            <a:rPr lang="en-US" b="0" i="0"/>
            <a:t>Java</a:t>
          </a:r>
          <a:endParaRPr lang="en-US"/>
        </a:p>
      </dgm:t>
    </dgm:pt>
    <dgm:pt modelId="{FDC7F0B5-AE68-4E16-A31E-499BCFAF2742}" type="parTrans" cxnId="{5469DF75-F44D-499E-85F0-0A8A35B915E5}">
      <dgm:prSet/>
      <dgm:spPr/>
      <dgm:t>
        <a:bodyPr/>
        <a:lstStyle/>
        <a:p>
          <a:endParaRPr lang="en-US"/>
        </a:p>
      </dgm:t>
    </dgm:pt>
    <dgm:pt modelId="{C44410FE-8A82-4DAD-9EE7-76C2DB82A9F0}" type="sibTrans" cxnId="{5469DF75-F44D-499E-85F0-0A8A35B915E5}">
      <dgm:prSet/>
      <dgm:spPr/>
      <dgm:t>
        <a:bodyPr/>
        <a:lstStyle/>
        <a:p>
          <a:endParaRPr lang="en-US"/>
        </a:p>
      </dgm:t>
    </dgm:pt>
    <dgm:pt modelId="{C27B96E2-7DBB-4323-887E-6A89CA69A915}">
      <dgm:prSet/>
      <dgm:spPr/>
      <dgm:t>
        <a:bodyPr/>
        <a:lstStyle/>
        <a:p>
          <a:r>
            <a:rPr lang="en-US" b="0" i="0"/>
            <a:t>JavaScript</a:t>
          </a:r>
          <a:endParaRPr lang="en-US"/>
        </a:p>
      </dgm:t>
    </dgm:pt>
    <dgm:pt modelId="{B0679533-5A86-4063-BDB7-B04D84407403}" type="parTrans" cxnId="{C4552F5C-E82F-4A9F-95D7-0D8204785548}">
      <dgm:prSet/>
      <dgm:spPr/>
      <dgm:t>
        <a:bodyPr/>
        <a:lstStyle/>
        <a:p>
          <a:endParaRPr lang="en-US"/>
        </a:p>
      </dgm:t>
    </dgm:pt>
    <dgm:pt modelId="{07DA7C42-5DF5-4A38-A10B-7EF3D1EEA2B5}" type="sibTrans" cxnId="{C4552F5C-E82F-4A9F-95D7-0D8204785548}">
      <dgm:prSet/>
      <dgm:spPr/>
      <dgm:t>
        <a:bodyPr/>
        <a:lstStyle/>
        <a:p>
          <a:endParaRPr lang="en-US"/>
        </a:p>
      </dgm:t>
    </dgm:pt>
    <dgm:pt modelId="{054387F5-D98D-4F58-8DBF-628276FEB1AA}">
      <dgm:prSet/>
      <dgm:spPr/>
      <dgm:t>
        <a:bodyPr/>
        <a:lstStyle/>
        <a:p>
          <a:r>
            <a:rPr lang="en-US" b="0" i="0"/>
            <a:t>Perl</a:t>
          </a:r>
          <a:endParaRPr lang="en-US"/>
        </a:p>
      </dgm:t>
    </dgm:pt>
    <dgm:pt modelId="{97CC1E0A-CD10-4E71-BE02-4A6B10A4A748}" type="parTrans" cxnId="{EBC9CE3F-6A22-42AA-8751-357D7F212438}">
      <dgm:prSet/>
      <dgm:spPr/>
      <dgm:t>
        <a:bodyPr/>
        <a:lstStyle/>
        <a:p>
          <a:endParaRPr lang="en-US"/>
        </a:p>
      </dgm:t>
    </dgm:pt>
    <dgm:pt modelId="{80417EE5-E101-4CA2-90DB-3CE5DCFE7EC7}" type="sibTrans" cxnId="{EBC9CE3F-6A22-42AA-8751-357D7F212438}">
      <dgm:prSet/>
      <dgm:spPr/>
      <dgm:t>
        <a:bodyPr/>
        <a:lstStyle/>
        <a:p>
          <a:endParaRPr lang="en-US"/>
        </a:p>
      </dgm:t>
    </dgm:pt>
    <dgm:pt modelId="{09169D39-9911-49AE-B022-590F88DE148F}">
      <dgm:prSet/>
      <dgm:spPr/>
      <dgm:t>
        <a:bodyPr/>
        <a:lstStyle/>
        <a:p>
          <a:r>
            <a:rPr lang="en-US" b="0" i="0"/>
            <a:t>PHP</a:t>
          </a:r>
          <a:endParaRPr lang="en-US"/>
        </a:p>
      </dgm:t>
    </dgm:pt>
    <dgm:pt modelId="{E39BC846-B65A-48A8-8AEE-5552B0706008}" type="parTrans" cxnId="{92B8E99A-22CF-404E-9CB4-B2B320B5B1A9}">
      <dgm:prSet/>
      <dgm:spPr/>
      <dgm:t>
        <a:bodyPr/>
        <a:lstStyle/>
        <a:p>
          <a:endParaRPr lang="en-US"/>
        </a:p>
      </dgm:t>
    </dgm:pt>
    <dgm:pt modelId="{E28BBCA0-45ED-4A2F-B6F3-B690D9250B42}" type="sibTrans" cxnId="{92B8E99A-22CF-404E-9CB4-B2B320B5B1A9}">
      <dgm:prSet/>
      <dgm:spPr/>
      <dgm:t>
        <a:bodyPr/>
        <a:lstStyle/>
        <a:p>
          <a:endParaRPr lang="en-US"/>
        </a:p>
      </dgm:t>
    </dgm:pt>
    <dgm:pt modelId="{3DD2A3CD-8F73-4D6E-BCC4-2B12E44CC372}">
      <dgm:prSet/>
      <dgm:spPr/>
      <dgm:t>
        <a:bodyPr/>
        <a:lstStyle/>
        <a:p>
          <a:r>
            <a:rPr lang="en-US" b="0" i="0"/>
            <a:t>Pike</a:t>
          </a:r>
          <a:endParaRPr lang="en-US"/>
        </a:p>
      </dgm:t>
    </dgm:pt>
    <dgm:pt modelId="{17F20599-994F-455D-9E65-2F99A902B35A}" type="parTrans" cxnId="{D0DF3884-0134-43B3-9682-7B8B46C28F23}">
      <dgm:prSet/>
      <dgm:spPr/>
      <dgm:t>
        <a:bodyPr/>
        <a:lstStyle/>
        <a:p>
          <a:endParaRPr lang="en-US"/>
        </a:p>
      </dgm:t>
    </dgm:pt>
    <dgm:pt modelId="{8A1CB6E0-A0A6-4C01-8859-E55268A20BD5}" type="sibTrans" cxnId="{D0DF3884-0134-43B3-9682-7B8B46C28F23}">
      <dgm:prSet/>
      <dgm:spPr/>
      <dgm:t>
        <a:bodyPr/>
        <a:lstStyle/>
        <a:p>
          <a:endParaRPr lang="en-US"/>
        </a:p>
      </dgm:t>
    </dgm:pt>
    <dgm:pt modelId="{F6C26ABB-4C91-4ABB-8E25-B594232E639E}">
      <dgm:prSet/>
      <dgm:spPr/>
      <dgm:t>
        <a:bodyPr/>
        <a:lstStyle/>
        <a:p>
          <a:r>
            <a:rPr lang="en-US" b="0" i="0"/>
            <a:t>Python</a:t>
          </a:r>
          <a:endParaRPr lang="en-US"/>
        </a:p>
      </dgm:t>
    </dgm:pt>
    <dgm:pt modelId="{84CD97C4-F936-45BE-8A1C-ED7D5C4CD95B}" type="parTrans" cxnId="{6F99E29A-8CDC-4272-8AD0-5FDB5CBB9603}">
      <dgm:prSet/>
      <dgm:spPr/>
      <dgm:t>
        <a:bodyPr/>
        <a:lstStyle/>
        <a:p>
          <a:endParaRPr lang="en-US"/>
        </a:p>
      </dgm:t>
    </dgm:pt>
    <dgm:pt modelId="{790BA859-F9B3-4BCA-9874-1A564DA6C868}" type="sibTrans" cxnId="{6F99E29A-8CDC-4272-8AD0-5FDB5CBB9603}">
      <dgm:prSet/>
      <dgm:spPr/>
      <dgm:t>
        <a:bodyPr/>
        <a:lstStyle/>
        <a:p>
          <a:endParaRPr lang="en-US"/>
        </a:p>
      </dgm:t>
    </dgm:pt>
    <dgm:pt modelId="{0487A21D-A4CC-46DE-930D-EF5CBDE879EB}">
      <dgm:prSet/>
      <dgm:spPr/>
      <dgm:t>
        <a:bodyPr/>
        <a:lstStyle/>
        <a:p>
          <a:r>
            <a:rPr lang="en-US" b="0" i="0"/>
            <a:t>Ruby</a:t>
          </a:r>
          <a:endParaRPr lang="en-US"/>
        </a:p>
      </dgm:t>
    </dgm:pt>
    <dgm:pt modelId="{695108B7-7147-44CC-80B0-9183F66CD99B}" type="parTrans" cxnId="{B7FCBD4B-46BF-468C-AC68-2A7A9C52E935}">
      <dgm:prSet/>
      <dgm:spPr/>
      <dgm:t>
        <a:bodyPr/>
        <a:lstStyle/>
        <a:p>
          <a:endParaRPr lang="en-US"/>
        </a:p>
      </dgm:t>
    </dgm:pt>
    <dgm:pt modelId="{B4C0104E-E34B-4518-A00F-17B678BD4F35}" type="sibTrans" cxnId="{B7FCBD4B-46BF-468C-AC68-2A7A9C52E935}">
      <dgm:prSet/>
      <dgm:spPr/>
      <dgm:t>
        <a:bodyPr/>
        <a:lstStyle/>
        <a:p>
          <a:endParaRPr lang="en-US"/>
        </a:p>
      </dgm:t>
    </dgm:pt>
    <dgm:pt modelId="{9F093A32-26F9-48F0-B202-9F5AB651180C}">
      <dgm:prSet/>
      <dgm:spPr/>
      <dgm:t>
        <a:bodyPr/>
        <a:lstStyle/>
        <a:p>
          <a:r>
            <a:rPr lang="en-US" b="0" i="0"/>
            <a:t>Self</a:t>
          </a:r>
          <a:endParaRPr lang="en-US"/>
        </a:p>
      </dgm:t>
    </dgm:pt>
    <dgm:pt modelId="{DD1476D8-1CCF-49E6-9B1C-6FBCFFAE8B12}" type="parTrans" cxnId="{046AFAB3-5135-48A8-85A6-FE7A2FAE70F4}">
      <dgm:prSet/>
      <dgm:spPr/>
      <dgm:t>
        <a:bodyPr/>
        <a:lstStyle/>
        <a:p>
          <a:endParaRPr lang="en-US"/>
        </a:p>
      </dgm:t>
    </dgm:pt>
    <dgm:pt modelId="{E1C971FA-FC44-4BE8-A085-D57953350BD1}" type="sibTrans" cxnId="{046AFAB3-5135-48A8-85A6-FE7A2FAE70F4}">
      <dgm:prSet/>
      <dgm:spPr/>
      <dgm:t>
        <a:bodyPr/>
        <a:lstStyle/>
        <a:p>
          <a:endParaRPr lang="en-US"/>
        </a:p>
      </dgm:t>
    </dgm:pt>
    <dgm:pt modelId="{65E73510-18F2-424D-8F90-6D8509BC7F90}">
      <dgm:prSet/>
      <dgm:spPr/>
      <dgm:t>
        <a:bodyPr/>
        <a:lstStyle/>
        <a:p>
          <a:r>
            <a:rPr lang="en-US" b="0" i="0"/>
            <a:t>Simula</a:t>
          </a:r>
          <a:endParaRPr lang="en-US"/>
        </a:p>
      </dgm:t>
    </dgm:pt>
    <dgm:pt modelId="{DB4F081E-5766-417A-8054-B1C5D98E06E8}" type="parTrans" cxnId="{7BD88D2C-8B49-41C8-8668-BCFE7DAD118B}">
      <dgm:prSet/>
      <dgm:spPr/>
      <dgm:t>
        <a:bodyPr/>
        <a:lstStyle/>
        <a:p>
          <a:endParaRPr lang="en-US"/>
        </a:p>
      </dgm:t>
    </dgm:pt>
    <dgm:pt modelId="{6C30A3BA-0FEC-44EB-A6BD-D0ECDB02F7BB}" type="sibTrans" cxnId="{7BD88D2C-8B49-41C8-8668-BCFE7DAD118B}">
      <dgm:prSet/>
      <dgm:spPr/>
      <dgm:t>
        <a:bodyPr/>
        <a:lstStyle/>
        <a:p>
          <a:endParaRPr lang="en-US"/>
        </a:p>
      </dgm:t>
    </dgm:pt>
    <dgm:pt modelId="{DFA4DB3A-BA36-415C-91BB-D403CE63D273}">
      <dgm:prSet/>
      <dgm:spPr/>
      <dgm:t>
        <a:bodyPr/>
        <a:lstStyle/>
        <a:p>
          <a:r>
            <a:rPr lang="en-US" b="0" i="0"/>
            <a:t>Smalltalk</a:t>
          </a:r>
          <a:endParaRPr lang="en-US"/>
        </a:p>
      </dgm:t>
    </dgm:pt>
    <dgm:pt modelId="{497C2DEF-992F-4492-8B2B-FACA171D0E8E}" type="parTrans" cxnId="{9655FA5B-75B1-4E2D-B9C4-033EBF332BE8}">
      <dgm:prSet/>
      <dgm:spPr/>
      <dgm:t>
        <a:bodyPr/>
        <a:lstStyle/>
        <a:p>
          <a:endParaRPr lang="en-US"/>
        </a:p>
      </dgm:t>
    </dgm:pt>
    <dgm:pt modelId="{F8CBD932-A290-4C70-9344-8A665B4E1569}" type="sibTrans" cxnId="{9655FA5B-75B1-4E2D-B9C4-033EBF332BE8}">
      <dgm:prSet/>
      <dgm:spPr/>
      <dgm:t>
        <a:bodyPr/>
        <a:lstStyle/>
        <a:p>
          <a:endParaRPr lang="en-US"/>
        </a:p>
      </dgm:t>
    </dgm:pt>
    <dgm:pt modelId="{C9CD22C4-FC9E-4DE3-93C1-4D384240D358}">
      <dgm:prSet/>
      <dgm:spPr/>
      <dgm:t>
        <a:bodyPr/>
        <a:lstStyle/>
        <a:p>
          <a:r>
            <a:rPr lang="en-US" b="0" i="0"/>
            <a:t>Swift</a:t>
          </a:r>
          <a:endParaRPr lang="en-US"/>
        </a:p>
      </dgm:t>
    </dgm:pt>
    <dgm:pt modelId="{71BF01C3-AA63-4821-83C5-D9DA1BB2BD06}" type="parTrans" cxnId="{43ED1ECA-2EA7-4305-989F-496027104F4F}">
      <dgm:prSet/>
      <dgm:spPr/>
      <dgm:t>
        <a:bodyPr/>
        <a:lstStyle/>
        <a:p>
          <a:endParaRPr lang="en-US"/>
        </a:p>
      </dgm:t>
    </dgm:pt>
    <dgm:pt modelId="{1BE5024F-A46C-4427-BF27-4EDDA46925CD}" type="sibTrans" cxnId="{43ED1ECA-2EA7-4305-989F-496027104F4F}">
      <dgm:prSet/>
      <dgm:spPr/>
      <dgm:t>
        <a:bodyPr/>
        <a:lstStyle/>
        <a:p>
          <a:endParaRPr lang="en-US"/>
        </a:p>
      </dgm:t>
    </dgm:pt>
    <dgm:pt modelId="{1E9F9744-EFA6-4E16-A5C6-76959030127D}">
      <dgm:prSet/>
      <dgm:spPr/>
      <dgm:t>
        <a:bodyPr/>
        <a:lstStyle/>
        <a:p>
          <a:r>
            <a:rPr lang="en-US" b="0" i="0"/>
            <a:t>Vala</a:t>
          </a:r>
          <a:endParaRPr lang="en-US"/>
        </a:p>
      </dgm:t>
    </dgm:pt>
    <dgm:pt modelId="{35AA5F10-EED9-445F-92B0-BE47B7A1FE99}" type="parTrans" cxnId="{3752C53D-34DC-42CE-8265-948E97CFB323}">
      <dgm:prSet/>
      <dgm:spPr/>
      <dgm:t>
        <a:bodyPr/>
        <a:lstStyle/>
        <a:p>
          <a:endParaRPr lang="en-US"/>
        </a:p>
      </dgm:t>
    </dgm:pt>
    <dgm:pt modelId="{DBF223F3-B598-45DB-A95D-A6370B5A94A4}" type="sibTrans" cxnId="{3752C53D-34DC-42CE-8265-948E97CFB323}">
      <dgm:prSet/>
      <dgm:spPr/>
      <dgm:t>
        <a:bodyPr/>
        <a:lstStyle/>
        <a:p>
          <a:endParaRPr lang="en-US"/>
        </a:p>
      </dgm:t>
    </dgm:pt>
    <dgm:pt modelId="{DEEC6D0F-A6BB-4A62-8514-BD9B63BADE2C}">
      <dgm:prSet/>
      <dgm:spPr/>
      <dgm:t>
        <a:bodyPr/>
        <a:lstStyle/>
        <a:p>
          <a:r>
            <a:rPr lang="en-US" b="0" i="0"/>
            <a:t>Basic</a:t>
          </a:r>
          <a:endParaRPr lang="en-US"/>
        </a:p>
      </dgm:t>
    </dgm:pt>
    <dgm:pt modelId="{DDD8B570-28C7-47C5-8365-E5F5E00FED0C}" type="parTrans" cxnId="{A3A0A403-844F-4425-8899-B2F2C60D45C8}">
      <dgm:prSet/>
      <dgm:spPr/>
      <dgm:t>
        <a:bodyPr/>
        <a:lstStyle/>
        <a:p>
          <a:endParaRPr lang="en-US"/>
        </a:p>
      </dgm:t>
    </dgm:pt>
    <dgm:pt modelId="{31A8AD70-4E1A-448F-8B19-0B99ACD3DC50}" type="sibTrans" cxnId="{A3A0A403-844F-4425-8899-B2F2C60D45C8}">
      <dgm:prSet/>
      <dgm:spPr/>
      <dgm:t>
        <a:bodyPr/>
        <a:lstStyle/>
        <a:p>
          <a:endParaRPr lang="en-US"/>
        </a:p>
      </dgm:t>
    </dgm:pt>
    <dgm:pt modelId="{541A760F-C8D9-4236-AB5B-6D2099A7097F}">
      <dgm:prSet/>
      <dgm:spPr/>
      <dgm:t>
        <a:bodyPr/>
        <a:lstStyle/>
        <a:p>
          <a:r>
            <a:rPr lang="en-US" b="0" i="0"/>
            <a:t>DataFlex</a:t>
          </a:r>
          <a:endParaRPr lang="en-US"/>
        </a:p>
      </dgm:t>
    </dgm:pt>
    <dgm:pt modelId="{5D047981-C807-46E1-8DBB-2593EA5B172F}" type="parTrans" cxnId="{2668D1B1-2DA5-426F-8AEA-4C48AEFF5AEA}">
      <dgm:prSet/>
      <dgm:spPr/>
      <dgm:t>
        <a:bodyPr/>
        <a:lstStyle/>
        <a:p>
          <a:endParaRPr lang="en-US"/>
        </a:p>
      </dgm:t>
    </dgm:pt>
    <dgm:pt modelId="{2E75CCF5-C678-4E09-86C3-F27CE7F9BEF6}" type="sibTrans" cxnId="{2668D1B1-2DA5-426F-8AEA-4C48AEFF5AEA}">
      <dgm:prSet/>
      <dgm:spPr/>
      <dgm:t>
        <a:bodyPr/>
        <a:lstStyle/>
        <a:p>
          <a:endParaRPr lang="en-US"/>
        </a:p>
      </dgm:t>
    </dgm:pt>
    <dgm:pt modelId="{B5ED24B4-B721-46F4-A2B5-3AF8741F540A}">
      <dgm:prSet/>
      <dgm:spPr/>
      <dgm:t>
        <a:bodyPr/>
        <a:lstStyle/>
        <a:p>
          <a:r>
            <a:rPr lang="en-US" b="0" i="0"/>
            <a:t>Zonnon</a:t>
          </a:r>
          <a:endParaRPr lang="en-US"/>
        </a:p>
      </dgm:t>
    </dgm:pt>
    <dgm:pt modelId="{7D08F05B-7C89-405F-987B-D236A48E0C33}" type="parTrans" cxnId="{98F08A4F-E5B0-4835-A5C0-0D65BF3A630F}">
      <dgm:prSet/>
      <dgm:spPr/>
      <dgm:t>
        <a:bodyPr/>
        <a:lstStyle/>
        <a:p>
          <a:endParaRPr lang="en-US"/>
        </a:p>
      </dgm:t>
    </dgm:pt>
    <dgm:pt modelId="{8D578CAB-29F2-4795-8490-A2A2EAB9C8DF}" type="sibTrans" cxnId="{98F08A4F-E5B0-4835-A5C0-0D65BF3A630F}">
      <dgm:prSet/>
      <dgm:spPr/>
      <dgm:t>
        <a:bodyPr/>
        <a:lstStyle/>
        <a:p>
          <a:endParaRPr lang="en-US"/>
        </a:p>
      </dgm:t>
    </dgm:pt>
    <dgm:pt modelId="{E8808F18-7AAB-4575-BC8C-1A7414C825B4}">
      <dgm:prSet/>
      <dgm:spPr/>
      <dgm:t>
        <a:bodyPr/>
        <a:lstStyle/>
        <a:p>
          <a:r>
            <a:rPr lang="en-US" b="0" i="0"/>
            <a:t>Ada</a:t>
          </a:r>
          <a:endParaRPr lang="en-US"/>
        </a:p>
      </dgm:t>
    </dgm:pt>
    <dgm:pt modelId="{DF4BF631-843C-4410-ADC6-9D9993684A84}" type="parTrans" cxnId="{D51833B4-E9FC-46F2-B3EE-03480DAD230B}">
      <dgm:prSet/>
      <dgm:spPr/>
      <dgm:t>
        <a:bodyPr/>
        <a:lstStyle/>
        <a:p>
          <a:endParaRPr lang="en-US"/>
        </a:p>
      </dgm:t>
    </dgm:pt>
    <dgm:pt modelId="{40380AA2-2BD5-41BE-AE03-CF9D6F4B01EF}" type="sibTrans" cxnId="{D51833B4-E9FC-46F2-B3EE-03480DAD230B}">
      <dgm:prSet/>
      <dgm:spPr/>
      <dgm:t>
        <a:bodyPr/>
        <a:lstStyle/>
        <a:p>
          <a:endParaRPr lang="en-US"/>
        </a:p>
      </dgm:t>
    </dgm:pt>
    <dgm:pt modelId="{F79A54B0-C01B-4DE1-862A-8A62E6515479}" type="pres">
      <dgm:prSet presAssocID="{F9E535C5-25FF-4F39-A313-5B7E574B15EE}" presName="diagram" presStyleCnt="0">
        <dgm:presLayoutVars>
          <dgm:dir/>
          <dgm:resizeHandles val="exact"/>
        </dgm:presLayoutVars>
      </dgm:prSet>
      <dgm:spPr/>
    </dgm:pt>
    <dgm:pt modelId="{733724D9-33F6-4A0A-9E99-6F4AE866B6E0}" type="pres">
      <dgm:prSet presAssocID="{86DC2CE3-0030-4BB1-8BA7-3121260F12AA}" presName="node" presStyleLbl="node1" presStyleIdx="0" presStyleCnt="28">
        <dgm:presLayoutVars>
          <dgm:bulletEnabled val="1"/>
        </dgm:presLayoutVars>
      </dgm:prSet>
      <dgm:spPr/>
    </dgm:pt>
    <dgm:pt modelId="{5200AFA9-70D6-4D72-9D80-0082AA32B0C4}" type="pres">
      <dgm:prSet presAssocID="{E38DA053-129C-4BDA-A411-4867FD0CF6C0}" presName="sibTrans" presStyleCnt="0"/>
      <dgm:spPr/>
    </dgm:pt>
    <dgm:pt modelId="{C3574272-8F1D-41CC-ABFC-0EB6914AB708}" type="pres">
      <dgm:prSet presAssocID="{D8311B96-F9F6-423F-BDAB-151E9226211F}" presName="node" presStyleLbl="node1" presStyleIdx="1" presStyleCnt="28">
        <dgm:presLayoutVars>
          <dgm:bulletEnabled val="1"/>
        </dgm:presLayoutVars>
      </dgm:prSet>
      <dgm:spPr/>
    </dgm:pt>
    <dgm:pt modelId="{AC22D2CD-95F0-47F0-9F44-A2D5DA187647}" type="pres">
      <dgm:prSet presAssocID="{70E3E646-BCBF-46F8-991B-82F395F3EE4E}" presName="sibTrans" presStyleCnt="0"/>
      <dgm:spPr/>
    </dgm:pt>
    <dgm:pt modelId="{A25210DE-D7A8-4118-93B3-EB452278B5EC}" type="pres">
      <dgm:prSet presAssocID="{D835EADF-56EA-40D2-8528-19FA06C6B90A}" presName="node" presStyleLbl="node1" presStyleIdx="2" presStyleCnt="28">
        <dgm:presLayoutVars>
          <dgm:bulletEnabled val="1"/>
        </dgm:presLayoutVars>
      </dgm:prSet>
      <dgm:spPr/>
    </dgm:pt>
    <dgm:pt modelId="{30628F41-C573-4A94-8F06-FD24889DE996}" type="pres">
      <dgm:prSet presAssocID="{A110CEEB-8387-47EA-9557-A5B27D00ADF4}" presName="sibTrans" presStyleCnt="0"/>
      <dgm:spPr/>
    </dgm:pt>
    <dgm:pt modelId="{65326A58-5C46-4485-B785-2EE22FDD447B}" type="pres">
      <dgm:prSet presAssocID="{9EC2848D-390B-4757-B453-41C1A2C370AF}" presName="node" presStyleLbl="node1" presStyleIdx="3" presStyleCnt="28">
        <dgm:presLayoutVars>
          <dgm:bulletEnabled val="1"/>
        </dgm:presLayoutVars>
      </dgm:prSet>
      <dgm:spPr/>
    </dgm:pt>
    <dgm:pt modelId="{BB3DF9B1-D6EC-46DD-A39D-441DAF83B48D}" type="pres">
      <dgm:prSet presAssocID="{AA391888-470E-40B3-9808-C1B54B8FC065}" presName="sibTrans" presStyleCnt="0"/>
      <dgm:spPr/>
    </dgm:pt>
    <dgm:pt modelId="{F0CEDA8D-8987-4280-A933-76B010B4E750}" type="pres">
      <dgm:prSet presAssocID="{63EA8509-DDE9-4625-993B-42CA3223EC36}" presName="node" presStyleLbl="node1" presStyleIdx="4" presStyleCnt="28">
        <dgm:presLayoutVars>
          <dgm:bulletEnabled val="1"/>
        </dgm:presLayoutVars>
      </dgm:prSet>
      <dgm:spPr/>
    </dgm:pt>
    <dgm:pt modelId="{F126426B-48A3-4F02-BA06-702D51F08058}" type="pres">
      <dgm:prSet presAssocID="{9A66C818-E17F-4E24-84A7-D7A2C643E3A0}" presName="sibTrans" presStyleCnt="0"/>
      <dgm:spPr/>
    </dgm:pt>
    <dgm:pt modelId="{3D8F7CC2-FC2C-4AF1-B73A-4275DE6D3549}" type="pres">
      <dgm:prSet presAssocID="{D220AE2D-AC1B-4817-8CFC-7FDBAD184808}" presName="node" presStyleLbl="node1" presStyleIdx="5" presStyleCnt="28">
        <dgm:presLayoutVars>
          <dgm:bulletEnabled val="1"/>
        </dgm:presLayoutVars>
      </dgm:prSet>
      <dgm:spPr/>
    </dgm:pt>
    <dgm:pt modelId="{F14C4A29-6478-48C4-8228-8D74DEF0AC59}" type="pres">
      <dgm:prSet presAssocID="{0C8672A8-A883-4684-A04A-38F205BC45E6}" presName="sibTrans" presStyleCnt="0"/>
      <dgm:spPr/>
    </dgm:pt>
    <dgm:pt modelId="{A1962196-70D2-40C7-A47B-1E5D6F67A5BB}" type="pres">
      <dgm:prSet presAssocID="{712A58E6-7215-4A79-BCF5-0639C57EE7DA}" presName="node" presStyleLbl="node1" presStyleIdx="6" presStyleCnt="28">
        <dgm:presLayoutVars>
          <dgm:bulletEnabled val="1"/>
        </dgm:presLayoutVars>
      </dgm:prSet>
      <dgm:spPr/>
    </dgm:pt>
    <dgm:pt modelId="{1757D248-97B8-4860-8BC1-A95913A857D8}" type="pres">
      <dgm:prSet presAssocID="{5100EF1D-4D3F-455B-94AB-4787D580DE75}" presName="sibTrans" presStyleCnt="0"/>
      <dgm:spPr/>
    </dgm:pt>
    <dgm:pt modelId="{6F8ABE9C-B347-42F2-BE45-1C6F6E7F5E53}" type="pres">
      <dgm:prSet presAssocID="{DDB23515-D269-4597-8063-B5301BF40A4E}" presName="node" presStyleLbl="node1" presStyleIdx="7" presStyleCnt="28">
        <dgm:presLayoutVars>
          <dgm:bulletEnabled val="1"/>
        </dgm:presLayoutVars>
      </dgm:prSet>
      <dgm:spPr/>
    </dgm:pt>
    <dgm:pt modelId="{EF3FA0A6-FEE7-4F9E-8A23-3FD0FCFA8250}" type="pres">
      <dgm:prSet presAssocID="{BE5FA139-A1DD-499D-9575-1C4CF4C9C34F}" presName="sibTrans" presStyleCnt="0"/>
      <dgm:spPr/>
    </dgm:pt>
    <dgm:pt modelId="{6375769A-5D6B-44C2-B6D2-301D15118797}" type="pres">
      <dgm:prSet presAssocID="{62249612-40A4-4F07-9D43-50A9E2D62FE4}" presName="node" presStyleLbl="node1" presStyleIdx="8" presStyleCnt="28">
        <dgm:presLayoutVars>
          <dgm:bulletEnabled val="1"/>
        </dgm:presLayoutVars>
      </dgm:prSet>
      <dgm:spPr/>
    </dgm:pt>
    <dgm:pt modelId="{30B5DAA2-296B-4D03-96F0-FC8366685FF6}" type="pres">
      <dgm:prSet presAssocID="{E3743176-7066-46D7-887C-670308B05C90}" presName="sibTrans" presStyleCnt="0"/>
      <dgm:spPr/>
    </dgm:pt>
    <dgm:pt modelId="{6F264A28-4CDF-41CC-A5B5-4F3958DD7742}" type="pres">
      <dgm:prSet presAssocID="{B5A81594-52DC-4A3B-8236-2E3F7606F157}" presName="node" presStyleLbl="node1" presStyleIdx="9" presStyleCnt="28">
        <dgm:presLayoutVars>
          <dgm:bulletEnabled val="1"/>
        </dgm:presLayoutVars>
      </dgm:prSet>
      <dgm:spPr/>
    </dgm:pt>
    <dgm:pt modelId="{CD5CA275-0330-4154-A1F7-15607CF0E3A4}" type="pres">
      <dgm:prSet presAssocID="{08E82A58-6FD2-4FE1-BF65-E58295D25A69}" presName="sibTrans" presStyleCnt="0"/>
      <dgm:spPr/>
    </dgm:pt>
    <dgm:pt modelId="{3A3E1C35-3449-4C75-ADC5-DE362B1E11E1}" type="pres">
      <dgm:prSet presAssocID="{6767102F-CDA1-4AF9-A320-70C54C9AED94}" presName="node" presStyleLbl="node1" presStyleIdx="10" presStyleCnt="28">
        <dgm:presLayoutVars>
          <dgm:bulletEnabled val="1"/>
        </dgm:presLayoutVars>
      </dgm:prSet>
      <dgm:spPr/>
    </dgm:pt>
    <dgm:pt modelId="{1DEB23E1-D1F0-4C7B-83E2-ABEBE4D27384}" type="pres">
      <dgm:prSet presAssocID="{0E8494A0-9822-4251-B18F-32BE4CD24EDE}" presName="sibTrans" presStyleCnt="0"/>
      <dgm:spPr/>
    </dgm:pt>
    <dgm:pt modelId="{00FA3A59-20C4-4F5B-B97B-89669C7BCE67}" type="pres">
      <dgm:prSet presAssocID="{6D5F7BEA-AC53-44A9-B807-A2E1FD2C5EC3}" presName="node" presStyleLbl="node1" presStyleIdx="11" presStyleCnt="28">
        <dgm:presLayoutVars>
          <dgm:bulletEnabled val="1"/>
        </dgm:presLayoutVars>
      </dgm:prSet>
      <dgm:spPr/>
    </dgm:pt>
    <dgm:pt modelId="{F8B0D2B6-0D8B-45BE-B48C-B9A123D411AC}" type="pres">
      <dgm:prSet presAssocID="{55FD3A93-F10E-4326-83A4-D51880418526}" presName="sibTrans" presStyleCnt="0"/>
      <dgm:spPr/>
    </dgm:pt>
    <dgm:pt modelId="{4C8A9965-459E-4EA4-A018-E3B3EF37FF71}" type="pres">
      <dgm:prSet presAssocID="{42A40234-E444-43A8-8F16-F6C519BA7C98}" presName="node" presStyleLbl="node1" presStyleIdx="12" presStyleCnt="28">
        <dgm:presLayoutVars>
          <dgm:bulletEnabled val="1"/>
        </dgm:presLayoutVars>
      </dgm:prSet>
      <dgm:spPr/>
    </dgm:pt>
    <dgm:pt modelId="{3E30F854-3784-488A-AB2A-714618ADE344}" type="pres">
      <dgm:prSet presAssocID="{C44410FE-8A82-4DAD-9EE7-76C2DB82A9F0}" presName="sibTrans" presStyleCnt="0"/>
      <dgm:spPr/>
    </dgm:pt>
    <dgm:pt modelId="{322A755D-CFCF-4921-BB06-D272C5407478}" type="pres">
      <dgm:prSet presAssocID="{C27B96E2-7DBB-4323-887E-6A89CA69A915}" presName="node" presStyleLbl="node1" presStyleIdx="13" presStyleCnt="28">
        <dgm:presLayoutVars>
          <dgm:bulletEnabled val="1"/>
        </dgm:presLayoutVars>
      </dgm:prSet>
      <dgm:spPr/>
    </dgm:pt>
    <dgm:pt modelId="{18D3A406-70CE-46AE-AB1D-A52A26BC6EE1}" type="pres">
      <dgm:prSet presAssocID="{07DA7C42-5DF5-4A38-A10B-7EF3D1EEA2B5}" presName="sibTrans" presStyleCnt="0"/>
      <dgm:spPr/>
    </dgm:pt>
    <dgm:pt modelId="{3CCFE278-0E52-45B3-B6DD-68700E3CA604}" type="pres">
      <dgm:prSet presAssocID="{054387F5-D98D-4F58-8DBF-628276FEB1AA}" presName="node" presStyleLbl="node1" presStyleIdx="14" presStyleCnt="28">
        <dgm:presLayoutVars>
          <dgm:bulletEnabled val="1"/>
        </dgm:presLayoutVars>
      </dgm:prSet>
      <dgm:spPr/>
    </dgm:pt>
    <dgm:pt modelId="{21F4F6DD-4AA2-4E4F-A639-9173A57ABD89}" type="pres">
      <dgm:prSet presAssocID="{80417EE5-E101-4CA2-90DB-3CE5DCFE7EC7}" presName="sibTrans" presStyleCnt="0"/>
      <dgm:spPr/>
    </dgm:pt>
    <dgm:pt modelId="{17677656-C4E8-45B0-A749-388851244B50}" type="pres">
      <dgm:prSet presAssocID="{09169D39-9911-49AE-B022-590F88DE148F}" presName="node" presStyleLbl="node1" presStyleIdx="15" presStyleCnt="28">
        <dgm:presLayoutVars>
          <dgm:bulletEnabled val="1"/>
        </dgm:presLayoutVars>
      </dgm:prSet>
      <dgm:spPr/>
    </dgm:pt>
    <dgm:pt modelId="{E7E060D5-E664-459B-816D-DD0CBDB6155E}" type="pres">
      <dgm:prSet presAssocID="{E28BBCA0-45ED-4A2F-B6F3-B690D9250B42}" presName="sibTrans" presStyleCnt="0"/>
      <dgm:spPr/>
    </dgm:pt>
    <dgm:pt modelId="{33F64544-0F30-4219-9442-74718EE448E9}" type="pres">
      <dgm:prSet presAssocID="{3DD2A3CD-8F73-4D6E-BCC4-2B12E44CC372}" presName="node" presStyleLbl="node1" presStyleIdx="16" presStyleCnt="28">
        <dgm:presLayoutVars>
          <dgm:bulletEnabled val="1"/>
        </dgm:presLayoutVars>
      </dgm:prSet>
      <dgm:spPr/>
    </dgm:pt>
    <dgm:pt modelId="{07182E79-3413-4F26-BCE0-D71A803A5972}" type="pres">
      <dgm:prSet presAssocID="{8A1CB6E0-A0A6-4C01-8859-E55268A20BD5}" presName="sibTrans" presStyleCnt="0"/>
      <dgm:spPr/>
    </dgm:pt>
    <dgm:pt modelId="{98631375-276D-4380-A13F-69EB24677285}" type="pres">
      <dgm:prSet presAssocID="{F6C26ABB-4C91-4ABB-8E25-B594232E639E}" presName="node" presStyleLbl="node1" presStyleIdx="17" presStyleCnt="28">
        <dgm:presLayoutVars>
          <dgm:bulletEnabled val="1"/>
        </dgm:presLayoutVars>
      </dgm:prSet>
      <dgm:spPr/>
    </dgm:pt>
    <dgm:pt modelId="{4AF7837E-D860-4056-A8F3-3C867E50DEB5}" type="pres">
      <dgm:prSet presAssocID="{790BA859-F9B3-4BCA-9874-1A564DA6C868}" presName="sibTrans" presStyleCnt="0"/>
      <dgm:spPr/>
    </dgm:pt>
    <dgm:pt modelId="{CAA27CF8-658F-4B5B-ACAB-7486C2324735}" type="pres">
      <dgm:prSet presAssocID="{0487A21D-A4CC-46DE-930D-EF5CBDE879EB}" presName="node" presStyleLbl="node1" presStyleIdx="18" presStyleCnt="28">
        <dgm:presLayoutVars>
          <dgm:bulletEnabled val="1"/>
        </dgm:presLayoutVars>
      </dgm:prSet>
      <dgm:spPr/>
    </dgm:pt>
    <dgm:pt modelId="{0D53C542-D4E4-454B-ABD4-5DEA5CC64E36}" type="pres">
      <dgm:prSet presAssocID="{B4C0104E-E34B-4518-A00F-17B678BD4F35}" presName="sibTrans" presStyleCnt="0"/>
      <dgm:spPr/>
    </dgm:pt>
    <dgm:pt modelId="{A24BD18B-E5C8-4F69-93F7-FE43488D3A2D}" type="pres">
      <dgm:prSet presAssocID="{9F093A32-26F9-48F0-B202-9F5AB651180C}" presName="node" presStyleLbl="node1" presStyleIdx="19" presStyleCnt="28">
        <dgm:presLayoutVars>
          <dgm:bulletEnabled val="1"/>
        </dgm:presLayoutVars>
      </dgm:prSet>
      <dgm:spPr/>
    </dgm:pt>
    <dgm:pt modelId="{88A971E8-B4D5-4C67-8CE1-76C5A48FCC65}" type="pres">
      <dgm:prSet presAssocID="{E1C971FA-FC44-4BE8-A085-D57953350BD1}" presName="sibTrans" presStyleCnt="0"/>
      <dgm:spPr/>
    </dgm:pt>
    <dgm:pt modelId="{3D7E161D-1E07-415A-9244-D4425D3A4E79}" type="pres">
      <dgm:prSet presAssocID="{65E73510-18F2-424D-8F90-6D8509BC7F90}" presName="node" presStyleLbl="node1" presStyleIdx="20" presStyleCnt="28">
        <dgm:presLayoutVars>
          <dgm:bulletEnabled val="1"/>
        </dgm:presLayoutVars>
      </dgm:prSet>
      <dgm:spPr/>
    </dgm:pt>
    <dgm:pt modelId="{EE309D8B-3224-48BF-AB02-089154F83982}" type="pres">
      <dgm:prSet presAssocID="{6C30A3BA-0FEC-44EB-A6BD-D0ECDB02F7BB}" presName="sibTrans" presStyleCnt="0"/>
      <dgm:spPr/>
    </dgm:pt>
    <dgm:pt modelId="{6778A3B9-4931-4C12-9805-6AEB81941D7B}" type="pres">
      <dgm:prSet presAssocID="{DFA4DB3A-BA36-415C-91BB-D403CE63D273}" presName="node" presStyleLbl="node1" presStyleIdx="21" presStyleCnt="28">
        <dgm:presLayoutVars>
          <dgm:bulletEnabled val="1"/>
        </dgm:presLayoutVars>
      </dgm:prSet>
      <dgm:spPr/>
    </dgm:pt>
    <dgm:pt modelId="{BE4A9365-D777-41A4-81C1-77ED9032CCF9}" type="pres">
      <dgm:prSet presAssocID="{F8CBD932-A290-4C70-9344-8A665B4E1569}" presName="sibTrans" presStyleCnt="0"/>
      <dgm:spPr/>
    </dgm:pt>
    <dgm:pt modelId="{91336593-7633-47EE-849C-4143425DC3B2}" type="pres">
      <dgm:prSet presAssocID="{C9CD22C4-FC9E-4DE3-93C1-4D384240D358}" presName="node" presStyleLbl="node1" presStyleIdx="22" presStyleCnt="28">
        <dgm:presLayoutVars>
          <dgm:bulletEnabled val="1"/>
        </dgm:presLayoutVars>
      </dgm:prSet>
      <dgm:spPr/>
    </dgm:pt>
    <dgm:pt modelId="{75CD4F60-930C-4223-90B9-D4F247DC2636}" type="pres">
      <dgm:prSet presAssocID="{1BE5024F-A46C-4427-BF27-4EDDA46925CD}" presName="sibTrans" presStyleCnt="0"/>
      <dgm:spPr/>
    </dgm:pt>
    <dgm:pt modelId="{13A84287-AC33-4713-8FB2-869B3A0CDADF}" type="pres">
      <dgm:prSet presAssocID="{1E9F9744-EFA6-4E16-A5C6-76959030127D}" presName="node" presStyleLbl="node1" presStyleIdx="23" presStyleCnt="28">
        <dgm:presLayoutVars>
          <dgm:bulletEnabled val="1"/>
        </dgm:presLayoutVars>
      </dgm:prSet>
      <dgm:spPr/>
    </dgm:pt>
    <dgm:pt modelId="{86A59209-FB60-4885-89C1-204A90918ECA}" type="pres">
      <dgm:prSet presAssocID="{DBF223F3-B598-45DB-A95D-A6370B5A94A4}" presName="sibTrans" presStyleCnt="0"/>
      <dgm:spPr/>
    </dgm:pt>
    <dgm:pt modelId="{CD3E5D01-6B63-4801-A8F2-E95331EBBD67}" type="pres">
      <dgm:prSet presAssocID="{DEEC6D0F-A6BB-4A62-8514-BD9B63BADE2C}" presName="node" presStyleLbl="node1" presStyleIdx="24" presStyleCnt="28">
        <dgm:presLayoutVars>
          <dgm:bulletEnabled val="1"/>
        </dgm:presLayoutVars>
      </dgm:prSet>
      <dgm:spPr/>
    </dgm:pt>
    <dgm:pt modelId="{486C2000-AF40-447C-9308-FF2E8A7DABB8}" type="pres">
      <dgm:prSet presAssocID="{31A8AD70-4E1A-448F-8B19-0B99ACD3DC50}" presName="sibTrans" presStyleCnt="0"/>
      <dgm:spPr/>
    </dgm:pt>
    <dgm:pt modelId="{2EB61E0C-0FC6-40BB-9A2A-2517CAD54AD2}" type="pres">
      <dgm:prSet presAssocID="{541A760F-C8D9-4236-AB5B-6D2099A7097F}" presName="node" presStyleLbl="node1" presStyleIdx="25" presStyleCnt="28">
        <dgm:presLayoutVars>
          <dgm:bulletEnabled val="1"/>
        </dgm:presLayoutVars>
      </dgm:prSet>
      <dgm:spPr/>
    </dgm:pt>
    <dgm:pt modelId="{AC451D55-AFB8-49FB-8DF8-AFB37EEC7468}" type="pres">
      <dgm:prSet presAssocID="{2E75CCF5-C678-4E09-86C3-F27CE7F9BEF6}" presName="sibTrans" presStyleCnt="0"/>
      <dgm:spPr/>
    </dgm:pt>
    <dgm:pt modelId="{682066DE-A7B0-4A34-A77A-A845FE6A998C}" type="pres">
      <dgm:prSet presAssocID="{B5ED24B4-B721-46F4-A2B5-3AF8741F540A}" presName="node" presStyleLbl="node1" presStyleIdx="26" presStyleCnt="28">
        <dgm:presLayoutVars>
          <dgm:bulletEnabled val="1"/>
        </dgm:presLayoutVars>
      </dgm:prSet>
      <dgm:spPr/>
    </dgm:pt>
    <dgm:pt modelId="{1B6B102C-CFAB-47B3-8D43-563CCB0723A0}" type="pres">
      <dgm:prSet presAssocID="{8D578CAB-29F2-4795-8490-A2A2EAB9C8DF}" presName="sibTrans" presStyleCnt="0"/>
      <dgm:spPr/>
    </dgm:pt>
    <dgm:pt modelId="{4790DF06-FB47-4773-B6B4-873FF2EB9FCC}" type="pres">
      <dgm:prSet presAssocID="{E8808F18-7AAB-4575-BC8C-1A7414C825B4}" presName="node" presStyleLbl="node1" presStyleIdx="27" presStyleCnt="28">
        <dgm:presLayoutVars>
          <dgm:bulletEnabled val="1"/>
        </dgm:presLayoutVars>
      </dgm:prSet>
      <dgm:spPr/>
    </dgm:pt>
  </dgm:ptLst>
  <dgm:cxnLst>
    <dgm:cxn modelId="{E65C5B03-F322-4C93-8F78-B6633EB39291}" srcId="{F9E535C5-25FF-4F39-A313-5B7E574B15EE}" destId="{9EC2848D-390B-4757-B453-41C1A2C370AF}" srcOrd="3" destOrd="0" parTransId="{344DCA08-FCB5-4EFA-AE9D-B09163BC3CD9}" sibTransId="{AA391888-470E-40B3-9808-C1B54B8FC065}"/>
    <dgm:cxn modelId="{A3A0A403-844F-4425-8899-B2F2C60D45C8}" srcId="{F9E535C5-25FF-4F39-A313-5B7E574B15EE}" destId="{DEEC6D0F-A6BB-4A62-8514-BD9B63BADE2C}" srcOrd="24" destOrd="0" parTransId="{DDD8B570-28C7-47C5-8365-E5F5E00FED0C}" sibTransId="{31A8AD70-4E1A-448F-8B19-0B99ACD3DC50}"/>
    <dgm:cxn modelId="{3AFB3010-A746-4FAC-84E9-844379C33140}" type="presOf" srcId="{D8311B96-F9F6-423F-BDAB-151E9226211F}" destId="{C3574272-8F1D-41CC-ABFC-0EB6914AB708}" srcOrd="0" destOrd="0" presId="urn:microsoft.com/office/officeart/2005/8/layout/default"/>
    <dgm:cxn modelId="{F2C7AB26-C42E-4086-8665-54BFB81B97A6}" srcId="{F9E535C5-25FF-4F39-A313-5B7E574B15EE}" destId="{D220AE2D-AC1B-4817-8CFC-7FDBAD184808}" srcOrd="5" destOrd="0" parTransId="{0E50294B-D0B8-4605-8829-966E695F217E}" sibTransId="{0C8672A8-A883-4684-A04A-38F205BC45E6}"/>
    <dgm:cxn modelId="{4A15D729-6925-410F-A018-67222CD41C79}" type="presOf" srcId="{E8808F18-7AAB-4575-BC8C-1A7414C825B4}" destId="{4790DF06-FB47-4773-B6B4-873FF2EB9FCC}" srcOrd="0" destOrd="0" presId="urn:microsoft.com/office/officeart/2005/8/layout/default"/>
    <dgm:cxn modelId="{7BD88D2C-8B49-41C8-8668-BCFE7DAD118B}" srcId="{F9E535C5-25FF-4F39-A313-5B7E574B15EE}" destId="{65E73510-18F2-424D-8F90-6D8509BC7F90}" srcOrd="20" destOrd="0" parTransId="{DB4F081E-5766-417A-8054-B1C5D98E06E8}" sibTransId="{6C30A3BA-0FEC-44EB-A6BD-D0ECDB02F7BB}"/>
    <dgm:cxn modelId="{73D4C42D-0855-4EDA-BB53-D5BDFC43FFAC}" srcId="{F9E535C5-25FF-4F39-A313-5B7E574B15EE}" destId="{86DC2CE3-0030-4BB1-8BA7-3121260F12AA}" srcOrd="0" destOrd="0" parTransId="{1F26D491-62DA-4411-A943-433F71FB3868}" sibTransId="{E38DA053-129C-4BDA-A411-4867FD0CF6C0}"/>
    <dgm:cxn modelId="{31150A30-06C6-44E1-9CBF-E748F3F3D81C}" type="presOf" srcId="{62249612-40A4-4F07-9D43-50A9E2D62FE4}" destId="{6375769A-5D6B-44C2-B6D2-301D15118797}" srcOrd="0" destOrd="0" presId="urn:microsoft.com/office/officeart/2005/8/layout/default"/>
    <dgm:cxn modelId="{3752C53D-34DC-42CE-8265-948E97CFB323}" srcId="{F9E535C5-25FF-4F39-A313-5B7E574B15EE}" destId="{1E9F9744-EFA6-4E16-A5C6-76959030127D}" srcOrd="23" destOrd="0" parTransId="{35AA5F10-EED9-445F-92B0-BE47B7A1FE99}" sibTransId="{DBF223F3-B598-45DB-A95D-A6370B5A94A4}"/>
    <dgm:cxn modelId="{EBC9CE3F-6A22-42AA-8751-357D7F212438}" srcId="{F9E535C5-25FF-4F39-A313-5B7E574B15EE}" destId="{054387F5-D98D-4F58-8DBF-628276FEB1AA}" srcOrd="14" destOrd="0" parTransId="{97CC1E0A-CD10-4E71-BE02-4A6B10A4A748}" sibTransId="{80417EE5-E101-4CA2-90DB-3CE5DCFE7EC7}"/>
    <dgm:cxn modelId="{9655FA5B-75B1-4E2D-B9C4-033EBF332BE8}" srcId="{F9E535C5-25FF-4F39-A313-5B7E574B15EE}" destId="{DFA4DB3A-BA36-415C-91BB-D403CE63D273}" srcOrd="21" destOrd="0" parTransId="{497C2DEF-992F-4492-8B2B-FACA171D0E8E}" sibTransId="{F8CBD932-A290-4C70-9344-8A665B4E1569}"/>
    <dgm:cxn modelId="{C4552F5C-E82F-4A9F-95D7-0D8204785548}" srcId="{F9E535C5-25FF-4F39-A313-5B7E574B15EE}" destId="{C27B96E2-7DBB-4323-887E-6A89CA69A915}" srcOrd="13" destOrd="0" parTransId="{B0679533-5A86-4063-BDB7-B04D84407403}" sibTransId="{07DA7C42-5DF5-4A38-A10B-7EF3D1EEA2B5}"/>
    <dgm:cxn modelId="{51A9D95E-2565-4614-8485-A24E543C1934}" type="presOf" srcId="{F9E535C5-25FF-4F39-A313-5B7E574B15EE}" destId="{F79A54B0-C01B-4DE1-862A-8A62E6515479}" srcOrd="0" destOrd="0" presId="urn:microsoft.com/office/officeart/2005/8/layout/default"/>
    <dgm:cxn modelId="{2DF5DF65-4A3E-46E3-8F11-2984C9C28C25}" type="presOf" srcId="{C27B96E2-7DBB-4323-887E-6A89CA69A915}" destId="{322A755D-CFCF-4921-BB06-D272C5407478}" srcOrd="0" destOrd="0" presId="urn:microsoft.com/office/officeart/2005/8/layout/default"/>
    <dgm:cxn modelId="{E0776467-04A1-4A36-A46B-A12073E76AF4}" type="presOf" srcId="{C9CD22C4-FC9E-4DE3-93C1-4D384240D358}" destId="{91336593-7633-47EE-849C-4143425DC3B2}" srcOrd="0" destOrd="0" presId="urn:microsoft.com/office/officeart/2005/8/layout/default"/>
    <dgm:cxn modelId="{B7FCBD4B-46BF-468C-AC68-2A7A9C52E935}" srcId="{F9E535C5-25FF-4F39-A313-5B7E574B15EE}" destId="{0487A21D-A4CC-46DE-930D-EF5CBDE879EB}" srcOrd="18" destOrd="0" parTransId="{695108B7-7147-44CC-80B0-9183F66CD99B}" sibTransId="{B4C0104E-E34B-4518-A00F-17B678BD4F35}"/>
    <dgm:cxn modelId="{612E896E-4F69-4299-858A-F5A40AA50B1E}" type="presOf" srcId="{42A40234-E444-43A8-8F16-F6C519BA7C98}" destId="{4C8A9965-459E-4EA4-A018-E3B3EF37FF71}" srcOrd="0" destOrd="0" presId="urn:microsoft.com/office/officeart/2005/8/layout/default"/>
    <dgm:cxn modelId="{6593586F-E717-474E-A81B-C17806699CB2}" type="presOf" srcId="{DDB23515-D269-4597-8063-B5301BF40A4E}" destId="{6F8ABE9C-B347-42F2-BE45-1C6F6E7F5E53}" srcOrd="0" destOrd="0" presId="urn:microsoft.com/office/officeart/2005/8/layout/default"/>
    <dgm:cxn modelId="{98F08A4F-E5B0-4835-A5C0-0D65BF3A630F}" srcId="{F9E535C5-25FF-4F39-A313-5B7E574B15EE}" destId="{B5ED24B4-B721-46F4-A2B5-3AF8741F540A}" srcOrd="26" destOrd="0" parTransId="{7D08F05B-7C89-405F-987B-D236A48E0C33}" sibTransId="{8D578CAB-29F2-4795-8490-A2A2EAB9C8DF}"/>
    <dgm:cxn modelId="{BD45D771-AA1F-40D6-ADFA-2E7CBFA20F48}" type="presOf" srcId="{9F093A32-26F9-48F0-B202-9F5AB651180C}" destId="{A24BD18B-E5C8-4F69-93F7-FE43488D3A2D}" srcOrd="0" destOrd="0" presId="urn:microsoft.com/office/officeart/2005/8/layout/default"/>
    <dgm:cxn modelId="{D48B7055-1FD9-4275-A83F-2C934B538EAA}" srcId="{F9E535C5-25FF-4F39-A313-5B7E574B15EE}" destId="{6D5F7BEA-AC53-44A9-B807-A2E1FD2C5EC3}" srcOrd="11" destOrd="0" parTransId="{7DFF118A-CCF7-466C-B0E6-7C2E7F28C47D}" sibTransId="{55FD3A93-F10E-4326-83A4-D51880418526}"/>
    <dgm:cxn modelId="{5469DF75-F44D-499E-85F0-0A8A35B915E5}" srcId="{F9E535C5-25FF-4F39-A313-5B7E574B15EE}" destId="{42A40234-E444-43A8-8F16-F6C519BA7C98}" srcOrd="12" destOrd="0" parTransId="{FDC7F0B5-AE68-4E16-A31E-499BCFAF2742}" sibTransId="{C44410FE-8A82-4DAD-9EE7-76C2DB82A9F0}"/>
    <dgm:cxn modelId="{489B0359-E55B-42C8-AC16-C54E35D8B447}" srcId="{F9E535C5-25FF-4F39-A313-5B7E574B15EE}" destId="{712A58E6-7215-4A79-BCF5-0639C57EE7DA}" srcOrd="6" destOrd="0" parTransId="{EB21A8D6-91FF-4ABC-A297-6610B623E041}" sibTransId="{5100EF1D-4D3F-455B-94AB-4787D580DE75}"/>
    <dgm:cxn modelId="{15A24179-8155-404B-92D3-0FBFB5A9BD39}" srcId="{F9E535C5-25FF-4F39-A313-5B7E574B15EE}" destId="{B5A81594-52DC-4A3B-8236-2E3F7606F157}" srcOrd="9" destOrd="0" parTransId="{1E7AF858-CF33-4046-8623-CA47F126185C}" sibTransId="{08E82A58-6FD2-4FE1-BF65-E58295D25A69}"/>
    <dgm:cxn modelId="{0814BF5A-C26C-479C-9710-6A9EDF42CB70}" type="presOf" srcId="{D835EADF-56EA-40D2-8528-19FA06C6B90A}" destId="{A25210DE-D7A8-4118-93B3-EB452278B5EC}" srcOrd="0" destOrd="0" presId="urn:microsoft.com/office/officeart/2005/8/layout/default"/>
    <dgm:cxn modelId="{D0DF3884-0134-43B3-9682-7B8B46C28F23}" srcId="{F9E535C5-25FF-4F39-A313-5B7E574B15EE}" destId="{3DD2A3CD-8F73-4D6E-BCC4-2B12E44CC372}" srcOrd="16" destOrd="0" parTransId="{17F20599-994F-455D-9E65-2F99A902B35A}" sibTransId="{8A1CB6E0-A0A6-4C01-8859-E55268A20BD5}"/>
    <dgm:cxn modelId="{DC056884-2B8D-4C33-AFCC-DB0FE8E4B38C}" srcId="{F9E535C5-25FF-4F39-A313-5B7E574B15EE}" destId="{6767102F-CDA1-4AF9-A320-70C54C9AED94}" srcOrd="10" destOrd="0" parTransId="{8345E7D9-132E-40F3-A5A3-AE304067F31D}" sibTransId="{0E8494A0-9822-4251-B18F-32BE4CD24EDE}"/>
    <dgm:cxn modelId="{09BBA589-5025-470F-BD42-A03E65F701A4}" type="presOf" srcId="{1E9F9744-EFA6-4E16-A5C6-76959030127D}" destId="{13A84287-AC33-4713-8FB2-869B3A0CDADF}" srcOrd="0" destOrd="0" presId="urn:microsoft.com/office/officeart/2005/8/layout/default"/>
    <dgm:cxn modelId="{180E768B-AA72-4D44-A3BE-143534A6F53E}" type="presOf" srcId="{541A760F-C8D9-4236-AB5B-6D2099A7097F}" destId="{2EB61E0C-0FC6-40BB-9A2A-2517CAD54AD2}" srcOrd="0" destOrd="0" presId="urn:microsoft.com/office/officeart/2005/8/layout/default"/>
    <dgm:cxn modelId="{B3461E92-241E-4AF5-A569-C30CA98BAEB1}" srcId="{F9E535C5-25FF-4F39-A313-5B7E574B15EE}" destId="{63EA8509-DDE9-4625-993B-42CA3223EC36}" srcOrd="4" destOrd="0" parTransId="{184B5647-B7CB-4AB4-9AF2-C8E8B8F03523}" sibTransId="{9A66C818-E17F-4E24-84A7-D7A2C643E3A0}"/>
    <dgm:cxn modelId="{CC31FB95-F62F-4A64-8265-8F68DBAC85A4}" srcId="{F9E535C5-25FF-4F39-A313-5B7E574B15EE}" destId="{DDB23515-D269-4597-8063-B5301BF40A4E}" srcOrd="7" destOrd="0" parTransId="{50452577-1AA2-4529-9E30-A3655629A4F3}" sibTransId="{BE5FA139-A1DD-499D-9575-1C4CF4C9C34F}"/>
    <dgm:cxn modelId="{CD666E99-0F54-4C38-AF55-740843CB81EE}" type="presOf" srcId="{DFA4DB3A-BA36-415C-91BB-D403CE63D273}" destId="{6778A3B9-4931-4C12-9805-6AEB81941D7B}" srcOrd="0" destOrd="0" presId="urn:microsoft.com/office/officeart/2005/8/layout/default"/>
    <dgm:cxn modelId="{6F99E29A-8CDC-4272-8AD0-5FDB5CBB9603}" srcId="{F9E535C5-25FF-4F39-A313-5B7E574B15EE}" destId="{F6C26ABB-4C91-4ABB-8E25-B594232E639E}" srcOrd="17" destOrd="0" parTransId="{84CD97C4-F936-45BE-8A1C-ED7D5C4CD95B}" sibTransId="{790BA859-F9B3-4BCA-9874-1A564DA6C868}"/>
    <dgm:cxn modelId="{92B8E99A-22CF-404E-9CB4-B2B320B5B1A9}" srcId="{F9E535C5-25FF-4F39-A313-5B7E574B15EE}" destId="{09169D39-9911-49AE-B022-590F88DE148F}" srcOrd="15" destOrd="0" parTransId="{E39BC846-B65A-48A8-8AEE-5552B0706008}" sibTransId="{E28BBCA0-45ED-4A2F-B6F3-B690D9250B42}"/>
    <dgm:cxn modelId="{0F0C1FA1-942B-400A-A928-C935FCFF644B}" type="presOf" srcId="{B5A81594-52DC-4A3B-8236-2E3F7606F157}" destId="{6F264A28-4CDF-41CC-A5B5-4F3958DD7742}" srcOrd="0" destOrd="0" presId="urn:microsoft.com/office/officeart/2005/8/layout/default"/>
    <dgm:cxn modelId="{F0330EA3-3106-4AA4-BBD6-A90A4693EBF7}" type="presOf" srcId="{6767102F-CDA1-4AF9-A320-70C54C9AED94}" destId="{3A3E1C35-3449-4C75-ADC5-DE362B1E11E1}" srcOrd="0" destOrd="0" presId="urn:microsoft.com/office/officeart/2005/8/layout/default"/>
    <dgm:cxn modelId="{414185A7-E051-45D8-8AB9-C07EBEAC7790}" type="presOf" srcId="{B5ED24B4-B721-46F4-A2B5-3AF8741F540A}" destId="{682066DE-A7B0-4A34-A77A-A845FE6A998C}" srcOrd="0" destOrd="0" presId="urn:microsoft.com/office/officeart/2005/8/layout/default"/>
    <dgm:cxn modelId="{45BB66AB-11EB-4101-9F44-37C4B34A6A34}" type="presOf" srcId="{712A58E6-7215-4A79-BCF5-0639C57EE7DA}" destId="{A1962196-70D2-40C7-A47B-1E5D6F67A5BB}" srcOrd="0" destOrd="0" presId="urn:microsoft.com/office/officeart/2005/8/layout/default"/>
    <dgm:cxn modelId="{4615F9AC-EE7D-4188-A3A4-9D4B7828601B}" srcId="{F9E535C5-25FF-4F39-A313-5B7E574B15EE}" destId="{D835EADF-56EA-40D2-8528-19FA06C6B90A}" srcOrd="2" destOrd="0" parTransId="{FADB94E6-01EC-4D4F-A561-B1B0B59D7DE0}" sibTransId="{A110CEEB-8387-47EA-9557-A5B27D00ADF4}"/>
    <dgm:cxn modelId="{2668D1B1-2DA5-426F-8AEA-4C48AEFF5AEA}" srcId="{F9E535C5-25FF-4F39-A313-5B7E574B15EE}" destId="{541A760F-C8D9-4236-AB5B-6D2099A7097F}" srcOrd="25" destOrd="0" parTransId="{5D047981-C807-46E1-8DBB-2593EA5B172F}" sibTransId="{2E75CCF5-C678-4E09-86C3-F27CE7F9BEF6}"/>
    <dgm:cxn modelId="{046AFAB3-5135-48A8-85A6-FE7A2FAE70F4}" srcId="{F9E535C5-25FF-4F39-A313-5B7E574B15EE}" destId="{9F093A32-26F9-48F0-B202-9F5AB651180C}" srcOrd="19" destOrd="0" parTransId="{DD1476D8-1CCF-49E6-9B1C-6FBCFFAE8B12}" sibTransId="{E1C971FA-FC44-4BE8-A085-D57953350BD1}"/>
    <dgm:cxn modelId="{D51833B4-E9FC-46F2-B3EE-03480DAD230B}" srcId="{F9E535C5-25FF-4F39-A313-5B7E574B15EE}" destId="{E8808F18-7AAB-4575-BC8C-1A7414C825B4}" srcOrd="27" destOrd="0" parTransId="{DF4BF631-843C-4410-ADC6-9D9993684A84}" sibTransId="{40380AA2-2BD5-41BE-AE03-CF9D6F4B01EF}"/>
    <dgm:cxn modelId="{8F7194B6-81C5-4A6B-B650-B487BF6DEC5A}" type="presOf" srcId="{86DC2CE3-0030-4BB1-8BA7-3121260F12AA}" destId="{733724D9-33F6-4A0A-9E99-6F4AE866B6E0}" srcOrd="0" destOrd="0" presId="urn:microsoft.com/office/officeart/2005/8/layout/default"/>
    <dgm:cxn modelId="{015994B6-1D91-4A29-87E7-D5976401B288}" type="presOf" srcId="{0487A21D-A4CC-46DE-930D-EF5CBDE879EB}" destId="{CAA27CF8-658F-4B5B-ACAB-7486C2324735}" srcOrd="0" destOrd="0" presId="urn:microsoft.com/office/officeart/2005/8/layout/default"/>
    <dgm:cxn modelId="{61438EB7-41FD-498E-BB75-84EAE24A81FF}" type="presOf" srcId="{6D5F7BEA-AC53-44A9-B807-A2E1FD2C5EC3}" destId="{00FA3A59-20C4-4F5B-B97B-89669C7BCE67}" srcOrd="0" destOrd="0" presId="urn:microsoft.com/office/officeart/2005/8/layout/default"/>
    <dgm:cxn modelId="{65A577C3-F082-4A5F-8ADA-2B16320FEDF0}" type="presOf" srcId="{F6C26ABB-4C91-4ABB-8E25-B594232E639E}" destId="{98631375-276D-4380-A13F-69EB24677285}" srcOrd="0" destOrd="0" presId="urn:microsoft.com/office/officeart/2005/8/layout/default"/>
    <dgm:cxn modelId="{B31F6BC4-7711-4238-ADC3-E9037E64163F}" type="presOf" srcId="{3DD2A3CD-8F73-4D6E-BCC4-2B12E44CC372}" destId="{33F64544-0F30-4219-9442-74718EE448E9}" srcOrd="0" destOrd="0" presId="urn:microsoft.com/office/officeart/2005/8/layout/default"/>
    <dgm:cxn modelId="{43ED1ECA-2EA7-4305-989F-496027104F4F}" srcId="{F9E535C5-25FF-4F39-A313-5B7E574B15EE}" destId="{C9CD22C4-FC9E-4DE3-93C1-4D384240D358}" srcOrd="22" destOrd="0" parTransId="{71BF01C3-AA63-4821-83C5-D9DA1BB2BD06}" sibTransId="{1BE5024F-A46C-4427-BF27-4EDDA46925CD}"/>
    <dgm:cxn modelId="{33046ED2-F786-4BE6-901D-E38862F2E478}" srcId="{F9E535C5-25FF-4F39-A313-5B7E574B15EE}" destId="{D8311B96-F9F6-423F-BDAB-151E9226211F}" srcOrd="1" destOrd="0" parTransId="{3F7DFC1D-ED04-471C-8DC9-7042CF1909C7}" sibTransId="{70E3E646-BCBF-46F8-991B-82F395F3EE4E}"/>
    <dgm:cxn modelId="{67BB6DD3-92E7-4FF5-810D-1469EC2EB524}" type="presOf" srcId="{DEEC6D0F-A6BB-4A62-8514-BD9B63BADE2C}" destId="{CD3E5D01-6B63-4801-A8F2-E95331EBBD67}" srcOrd="0" destOrd="0" presId="urn:microsoft.com/office/officeart/2005/8/layout/default"/>
    <dgm:cxn modelId="{D9CB0ADA-934C-4110-82E9-B8A22EF9FB39}" type="presOf" srcId="{D220AE2D-AC1B-4817-8CFC-7FDBAD184808}" destId="{3D8F7CC2-FC2C-4AF1-B73A-4275DE6D3549}" srcOrd="0" destOrd="0" presId="urn:microsoft.com/office/officeart/2005/8/layout/default"/>
    <dgm:cxn modelId="{88C31DDF-953A-4891-A96A-38CC06FE888E}" srcId="{F9E535C5-25FF-4F39-A313-5B7E574B15EE}" destId="{62249612-40A4-4F07-9D43-50A9E2D62FE4}" srcOrd="8" destOrd="0" parTransId="{A154EEBC-CACC-40D6-AB86-C58F9DC06808}" sibTransId="{E3743176-7066-46D7-887C-670308B05C90}"/>
    <dgm:cxn modelId="{D2F39EE1-528E-4477-9653-F56EEC9680F8}" type="presOf" srcId="{65E73510-18F2-424D-8F90-6D8509BC7F90}" destId="{3D7E161D-1E07-415A-9244-D4425D3A4E79}" srcOrd="0" destOrd="0" presId="urn:microsoft.com/office/officeart/2005/8/layout/default"/>
    <dgm:cxn modelId="{C54F3FE6-F7E6-4760-986C-4A92D6B45BD1}" type="presOf" srcId="{63EA8509-DDE9-4625-993B-42CA3223EC36}" destId="{F0CEDA8D-8987-4280-A933-76B010B4E750}" srcOrd="0" destOrd="0" presId="urn:microsoft.com/office/officeart/2005/8/layout/default"/>
    <dgm:cxn modelId="{802E33E7-F668-4283-A7BC-B46C98F494E7}" type="presOf" srcId="{09169D39-9911-49AE-B022-590F88DE148F}" destId="{17677656-C4E8-45B0-A749-388851244B50}" srcOrd="0" destOrd="0" presId="urn:microsoft.com/office/officeart/2005/8/layout/default"/>
    <dgm:cxn modelId="{04BA97E8-F2D4-4153-B6AC-66CEE296FC80}" type="presOf" srcId="{9EC2848D-390B-4757-B453-41C1A2C370AF}" destId="{65326A58-5C46-4485-B785-2EE22FDD447B}" srcOrd="0" destOrd="0" presId="urn:microsoft.com/office/officeart/2005/8/layout/default"/>
    <dgm:cxn modelId="{7621C8F6-2698-4F5E-91C6-E5109E453EF2}" type="presOf" srcId="{054387F5-D98D-4F58-8DBF-628276FEB1AA}" destId="{3CCFE278-0E52-45B3-B6DD-68700E3CA604}" srcOrd="0" destOrd="0" presId="urn:microsoft.com/office/officeart/2005/8/layout/default"/>
    <dgm:cxn modelId="{2E24B761-689A-446F-B68B-F9675E452F4B}" type="presParOf" srcId="{F79A54B0-C01B-4DE1-862A-8A62E6515479}" destId="{733724D9-33F6-4A0A-9E99-6F4AE866B6E0}" srcOrd="0" destOrd="0" presId="urn:microsoft.com/office/officeart/2005/8/layout/default"/>
    <dgm:cxn modelId="{07744AA2-1153-4049-B151-70754B1ACFDF}" type="presParOf" srcId="{F79A54B0-C01B-4DE1-862A-8A62E6515479}" destId="{5200AFA9-70D6-4D72-9D80-0082AA32B0C4}" srcOrd="1" destOrd="0" presId="urn:microsoft.com/office/officeart/2005/8/layout/default"/>
    <dgm:cxn modelId="{A1C2DE3D-CD9A-44BD-8C14-B3B18DC14B0D}" type="presParOf" srcId="{F79A54B0-C01B-4DE1-862A-8A62E6515479}" destId="{C3574272-8F1D-41CC-ABFC-0EB6914AB708}" srcOrd="2" destOrd="0" presId="urn:microsoft.com/office/officeart/2005/8/layout/default"/>
    <dgm:cxn modelId="{C0A67FBA-CAA6-43F4-8EAB-19AAA274A507}" type="presParOf" srcId="{F79A54B0-C01B-4DE1-862A-8A62E6515479}" destId="{AC22D2CD-95F0-47F0-9F44-A2D5DA187647}" srcOrd="3" destOrd="0" presId="urn:microsoft.com/office/officeart/2005/8/layout/default"/>
    <dgm:cxn modelId="{497D918A-F760-4AEF-85CA-6C3D112FB89A}" type="presParOf" srcId="{F79A54B0-C01B-4DE1-862A-8A62E6515479}" destId="{A25210DE-D7A8-4118-93B3-EB452278B5EC}" srcOrd="4" destOrd="0" presId="urn:microsoft.com/office/officeart/2005/8/layout/default"/>
    <dgm:cxn modelId="{CB4DB4B9-93AA-49CB-8B8B-B098F50FD8ED}" type="presParOf" srcId="{F79A54B0-C01B-4DE1-862A-8A62E6515479}" destId="{30628F41-C573-4A94-8F06-FD24889DE996}" srcOrd="5" destOrd="0" presId="urn:microsoft.com/office/officeart/2005/8/layout/default"/>
    <dgm:cxn modelId="{177FEE49-CC94-4433-B085-80DBEA28A682}" type="presParOf" srcId="{F79A54B0-C01B-4DE1-862A-8A62E6515479}" destId="{65326A58-5C46-4485-B785-2EE22FDD447B}" srcOrd="6" destOrd="0" presId="urn:microsoft.com/office/officeart/2005/8/layout/default"/>
    <dgm:cxn modelId="{CCCE6E7F-2313-4A58-B767-689ECB0BDA47}" type="presParOf" srcId="{F79A54B0-C01B-4DE1-862A-8A62E6515479}" destId="{BB3DF9B1-D6EC-46DD-A39D-441DAF83B48D}" srcOrd="7" destOrd="0" presId="urn:microsoft.com/office/officeart/2005/8/layout/default"/>
    <dgm:cxn modelId="{9609888D-C56E-4203-B079-9ACD95890EE2}" type="presParOf" srcId="{F79A54B0-C01B-4DE1-862A-8A62E6515479}" destId="{F0CEDA8D-8987-4280-A933-76B010B4E750}" srcOrd="8" destOrd="0" presId="urn:microsoft.com/office/officeart/2005/8/layout/default"/>
    <dgm:cxn modelId="{2B0D6C4B-6952-4E0C-B8CB-C063545D25DD}" type="presParOf" srcId="{F79A54B0-C01B-4DE1-862A-8A62E6515479}" destId="{F126426B-48A3-4F02-BA06-702D51F08058}" srcOrd="9" destOrd="0" presId="urn:microsoft.com/office/officeart/2005/8/layout/default"/>
    <dgm:cxn modelId="{3975F530-752F-493C-A46C-482F6C2193F2}" type="presParOf" srcId="{F79A54B0-C01B-4DE1-862A-8A62E6515479}" destId="{3D8F7CC2-FC2C-4AF1-B73A-4275DE6D3549}" srcOrd="10" destOrd="0" presId="urn:microsoft.com/office/officeart/2005/8/layout/default"/>
    <dgm:cxn modelId="{881F9A98-907F-430A-8A97-E151102CBB89}" type="presParOf" srcId="{F79A54B0-C01B-4DE1-862A-8A62E6515479}" destId="{F14C4A29-6478-48C4-8228-8D74DEF0AC59}" srcOrd="11" destOrd="0" presId="urn:microsoft.com/office/officeart/2005/8/layout/default"/>
    <dgm:cxn modelId="{1234D293-C920-4960-AEF0-26B79A6FD3F6}" type="presParOf" srcId="{F79A54B0-C01B-4DE1-862A-8A62E6515479}" destId="{A1962196-70D2-40C7-A47B-1E5D6F67A5BB}" srcOrd="12" destOrd="0" presId="urn:microsoft.com/office/officeart/2005/8/layout/default"/>
    <dgm:cxn modelId="{BA7D6F79-D1D1-4F81-92DF-D159B5EB771F}" type="presParOf" srcId="{F79A54B0-C01B-4DE1-862A-8A62E6515479}" destId="{1757D248-97B8-4860-8BC1-A95913A857D8}" srcOrd="13" destOrd="0" presId="urn:microsoft.com/office/officeart/2005/8/layout/default"/>
    <dgm:cxn modelId="{E12AFF96-6425-4A30-B41C-9E6D08D57A1C}" type="presParOf" srcId="{F79A54B0-C01B-4DE1-862A-8A62E6515479}" destId="{6F8ABE9C-B347-42F2-BE45-1C6F6E7F5E53}" srcOrd="14" destOrd="0" presId="urn:microsoft.com/office/officeart/2005/8/layout/default"/>
    <dgm:cxn modelId="{280A1561-9F6F-49B9-9901-7472F53E2382}" type="presParOf" srcId="{F79A54B0-C01B-4DE1-862A-8A62E6515479}" destId="{EF3FA0A6-FEE7-4F9E-8A23-3FD0FCFA8250}" srcOrd="15" destOrd="0" presId="urn:microsoft.com/office/officeart/2005/8/layout/default"/>
    <dgm:cxn modelId="{DCD7BC75-E1F7-4428-A24D-8133D3785DFF}" type="presParOf" srcId="{F79A54B0-C01B-4DE1-862A-8A62E6515479}" destId="{6375769A-5D6B-44C2-B6D2-301D15118797}" srcOrd="16" destOrd="0" presId="urn:microsoft.com/office/officeart/2005/8/layout/default"/>
    <dgm:cxn modelId="{37E9E438-3C58-4490-BC4A-ED3B0092536F}" type="presParOf" srcId="{F79A54B0-C01B-4DE1-862A-8A62E6515479}" destId="{30B5DAA2-296B-4D03-96F0-FC8366685FF6}" srcOrd="17" destOrd="0" presId="urn:microsoft.com/office/officeart/2005/8/layout/default"/>
    <dgm:cxn modelId="{283EAE13-D474-4401-9E14-43A690D876FD}" type="presParOf" srcId="{F79A54B0-C01B-4DE1-862A-8A62E6515479}" destId="{6F264A28-4CDF-41CC-A5B5-4F3958DD7742}" srcOrd="18" destOrd="0" presId="urn:microsoft.com/office/officeart/2005/8/layout/default"/>
    <dgm:cxn modelId="{FEA319BF-7D82-4F72-BA31-EAFB67D65F8B}" type="presParOf" srcId="{F79A54B0-C01B-4DE1-862A-8A62E6515479}" destId="{CD5CA275-0330-4154-A1F7-15607CF0E3A4}" srcOrd="19" destOrd="0" presId="urn:microsoft.com/office/officeart/2005/8/layout/default"/>
    <dgm:cxn modelId="{1CE200F7-BD12-4446-A660-4F0E26F0EA54}" type="presParOf" srcId="{F79A54B0-C01B-4DE1-862A-8A62E6515479}" destId="{3A3E1C35-3449-4C75-ADC5-DE362B1E11E1}" srcOrd="20" destOrd="0" presId="urn:microsoft.com/office/officeart/2005/8/layout/default"/>
    <dgm:cxn modelId="{0080D964-F4B5-4DF2-B33D-350EF2F17450}" type="presParOf" srcId="{F79A54B0-C01B-4DE1-862A-8A62E6515479}" destId="{1DEB23E1-D1F0-4C7B-83E2-ABEBE4D27384}" srcOrd="21" destOrd="0" presId="urn:microsoft.com/office/officeart/2005/8/layout/default"/>
    <dgm:cxn modelId="{37C006AE-AF62-473C-BF97-C672C2CF279C}" type="presParOf" srcId="{F79A54B0-C01B-4DE1-862A-8A62E6515479}" destId="{00FA3A59-20C4-4F5B-B97B-89669C7BCE67}" srcOrd="22" destOrd="0" presId="urn:microsoft.com/office/officeart/2005/8/layout/default"/>
    <dgm:cxn modelId="{EF176AEB-DFC3-4CC9-8B78-C89630D67956}" type="presParOf" srcId="{F79A54B0-C01B-4DE1-862A-8A62E6515479}" destId="{F8B0D2B6-0D8B-45BE-B48C-B9A123D411AC}" srcOrd="23" destOrd="0" presId="urn:microsoft.com/office/officeart/2005/8/layout/default"/>
    <dgm:cxn modelId="{D90FE665-6C9A-44FA-8910-11078F02E94A}" type="presParOf" srcId="{F79A54B0-C01B-4DE1-862A-8A62E6515479}" destId="{4C8A9965-459E-4EA4-A018-E3B3EF37FF71}" srcOrd="24" destOrd="0" presId="urn:microsoft.com/office/officeart/2005/8/layout/default"/>
    <dgm:cxn modelId="{78CAD23C-D344-4EE4-B8EC-155BDDB25211}" type="presParOf" srcId="{F79A54B0-C01B-4DE1-862A-8A62E6515479}" destId="{3E30F854-3784-488A-AB2A-714618ADE344}" srcOrd="25" destOrd="0" presId="urn:microsoft.com/office/officeart/2005/8/layout/default"/>
    <dgm:cxn modelId="{FAACFE0F-AE2D-43B3-BB9B-E891CDEE3F23}" type="presParOf" srcId="{F79A54B0-C01B-4DE1-862A-8A62E6515479}" destId="{322A755D-CFCF-4921-BB06-D272C5407478}" srcOrd="26" destOrd="0" presId="urn:microsoft.com/office/officeart/2005/8/layout/default"/>
    <dgm:cxn modelId="{76982690-8CA0-4A54-B3E8-55A768E84A15}" type="presParOf" srcId="{F79A54B0-C01B-4DE1-862A-8A62E6515479}" destId="{18D3A406-70CE-46AE-AB1D-A52A26BC6EE1}" srcOrd="27" destOrd="0" presId="urn:microsoft.com/office/officeart/2005/8/layout/default"/>
    <dgm:cxn modelId="{56FE51D1-026D-4035-A981-CA27D963F300}" type="presParOf" srcId="{F79A54B0-C01B-4DE1-862A-8A62E6515479}" destId="{3CCFE278-0E52-45B3-B6DD-68700E3CA604}" srcOrd="28" destOrd="0" presId="urn:microsoft.com/office/officeart/2005/8/layout/default"/>
    <dgm:cxn modelId="{9F4E9D45-F222-4B4C-9C1A-C14C2E516C25}" type="presParOf" srcId="{F79A54B0-C01B-4DE1-862A-8A62E6515479}" destId="{21F4F6DD-4AA2-4E4F-A639-9173A57ABD89}" srcOrd="29" destOrd="0" presId="urn:microsoft.com/office/officeart/2005/8/layout/default"/>
    <dgm:cxn modelId="{375298EE-EDFE-4BE9-9EF5-068D4D5E0E49}" type="presParOf" srcId="{F79A54B0-C01B-4DE1-862A-8A62E6515479}" destId="{17677656-C4E8-45B0-A749-388851244B50}" srcOrd="30" destOrd="0" presId="urn:microsoft.com/office/officeart/2005/8/layout/default"/>
    <dgm:cxn modelId="{DC143221-96EE-47C4-9938-6567F7AFC342}" type="presParOf" srcId="{F79A54B0-C01B-4DE1-862A-8A62E6515479}" destId="{E7E060D5-E664-459B-816D-DD0CBDB6155E}" srcOrd="31" destOrd="0" presId="urn:microsoft.com/office/officeart/2005/8/layout/default"/>
    <dgm:cxn modelId="{6399C554-FE0E-4060-8A72-75396421126B}" type="presParOf" srcId="{F79A54B0-C01B-4DE1-862A-8A62E6515479}" destId="{33F64544-0F30-4219-9442-74718EE448E9}" srcOrd="32" destOrd="0" presId="urn:microsoft.com/office/officeart/2005/8/layout/default"/>
    <dgm:cxn modelId="{2C82D30F-2DFE-4B92-A395-EBC44B1B2DD7}" type="presParOf" srcId="{F79A54B0-C01B-4DE1-862A-8A62E6515479}" destId="{07182E79-3413-4F26-BCE0-D71A803A5972}" srcOrd="33" destOrd="0" presId="urn:microsoft.com/office/officeart/2005/8/layout/default"/>
    <dgm:cxn modelId="{33A7B2AF-C00D-4B01-9CC8-8A4FA5ACB34F}" type="presParOf" srcId="{F79A54B0-C01B-4DE1-862A-8A62E6515479}" destId="{98631375-276D-4380-A13F-69EB24677285}" srcOrd="34" destOrd="0" presId="urn:microsoft.com/office/officeart/2005/8/layout/default"/>
    <dgm:cxn modelId="{A30CFF2D-5375-4BA4-B052-4F3571AA453F}" type="presParOf" srcId="{F79A54B0-C01B-4DE1-862A-8A62E6515479}" destId="{4AF7837E-D860-4056-A8F3-3C867E50DEB5}" srcOrd="35" destOrd="0" presId="urn:microsoft.com/office/officeart/2005/8/layout/default"/>
    <dgm:cxn modelId="{3185B6F5-DB64-42DC-B76F-E0C50595BEF1}" type="presParOf" srcId="{F79A54B0-C01B-4DE1-862A-8A62E6515479}" destId="{CAA27CF8-658F-4B5B-ACAB-7486C2324735}" srcOrd="36" destOrd="0" presId="urn:microsoft.com/office/officeart/2005/8/layout/default"/>
    <dgm:cxn modelId="{129FBE45-F78F-40C9-907C-53B3A1B66280}" type="presParOf" srcId="{F79A54B0-C01B-4DE1-862A-8A62E6515479}" destId="{0D53C542-D4E4-454B-ABD4-5DEA5CC64E36}" srcOrd="37" destOrd="0" presId="urn:microsoft.com/office/officeart/2005/8/layout/default"/>
    <dgm:cxn modelId="{41CF0882-1119-4995-BA57-A5DF78FDB515}" type="presParOf" srcId="{F79A54B0-C01B-4DE1-862A-8A62E6515479}" destId="{A24BD18B-E5C8-4F69-93F7-FE43488D3A2D}" srcOrd="38" destOrd="0" presId="urn:microsoft.com/office/officeart/2005/8/layout/default"/>
    <dgm:cxn modelId="{8DE24D7C-9C34-483B-A0E5-B2439A3A4A5D}" type="presParOf" srcId="{F79A54B0-C01B-4DE1-862A-8A62E6515479}" destId="{88A971E8-B4D5-4C67-8CE1-76C5A48FCC65}" srcOrd="39" destOrd="0" presId="urn:microsoft.com/office/officeart/2005/8/layout/default"/>
    <dgm:cxn modelId="{944030FD-F3A5-4DDC-8EB3-16E565F67693}" type="presParOf" srcId="{F79A54B0-C01B-4DE1-862A-8A62E6515479}" destId="{3D7E161D-1E07-415A-9244-D4425D3A4E79}" srcOrd="40" destOrd="0" presId="urn:microsoft.com/office/officeart/2005/8/layout/default"/>
    <dgm:cxn modelId="{868CEC93-C3E6-4C3D-A8C1-10C1658C73DB}" type="presParOf" srcId="{F79A54B0-C01B-4DE1-862A-8A62E6515479}" destId="{EE309D8B-3224-48BF-AB02-089154F83982}" srcOrd="41" destOrd="0" presId="urn:microsoft.com/office/officeart/2005/8/layout/default"/>
    <dgm:cxn modelId="{FF744EB3-B911-4D17-8D7C-AAC00CCC7927}" type="presParOf" srcId="{F79A54B0-C01B-4DE1-862A-8A62E6515479}" destId="{6778A3B9-4931-4C12-9805-6AEB81941D7B}" srcOrd="42" destOrd="0" presId="urn:microsoft.com/office/officeart/2005/8/layout/default"/>
    <dgm:cxn modelId="{B3F8E5B6-1C57-41B7-9013-B484754BDAA4}" type="presParOf" srcId="{F79A54B0-C01B-4DE1-862A-8A62E6515479}" destId="{BE4A9365-D777-41A4-81C1-77ED9032CCF9}" srcOrd="43" destOrd="0" presId="urn:microsoft.com/office/officeart/2005/8/layout/default"/>
    <dgm:cxn modelId="{527EA8C2-F4AE-4F2E-9187-119E1F9A68CD}" type="presParOf" srcId="{F79A54B0-C01B-4DE1-862A-8A62E6515479}" destId="{91336593-7633-47EE-849C-4143425DC3B2}" srcOrd="44" destOrd="0" presId="urn:microsoft.com/office/officeart/2005/8/layout/default"/>
    <dgm:cxn modelId="{55E7EF8A-FC1B-45D2-BE0C-A3982127FFEA}" type="presParOf" srcId="{F79A54B0-C01B-4DE1-862A-8A62E6515479}" destId="{75CD4F60-930C-4223-90B9-D4F247DC2636}" srcOrd="45" destOrd="0" presId="urn:microsoft.com/office/officeart/2005/8/layout/default"/>
    <dgm:cxn modelId="{9399E1D8-DC40-4C3B-9681-7A4E18E2D358}" type="presParOf" srcId="{F79A54B0-C01B-4DE1-862A-8A62E6515479}" destId="{13A84287-AC33-4713-8FB2-869B3A0CDADF}" srcOrd="46" destOrd="0" presId="urn:microsoft.com/office/officeart/2005/8/layout/default"/>
    <dgm:cxn modelId="{8DB921AC-7E97-4D7E-85C0-8733787A3167}" type="presParOf" srcId="{F79A54B0-C01B-4DE1-862A-8A62E6515479}" destId="{86A59209-FB60-4885-89C1-204A90918ECA}" srcOrd="47" destOrd="0" presId="urn:microsoft.com/office/officeart/2005/8/layout/default"/>
    <dgm:cxn modelId="{0D688CA4-A1DB-4D4F-8F06-994FDE1FE233}" type="presParOf" srcId="{F79A54B0-C01B-4DE1-862A-8A62E6515479}" destId="{CD3E5D01-6B63-4801-A8F2-E95331EBBD67}" srcOrd="48" destOrd="0" presId="urn:microsoft.com/office/officeart/2005/8/layout/default"/>
    <dgm:cxn modelId="{35DAAEFA-DA45-4556-8EA0-BA792592BD44}" type="presParOf" srcId="{F79A54B0-C01B-4DE1-862A-8A62E6515479}" destId="{486C2000-AF40-447C-9308-FF2E8A7DABB8}" srcOrd="49" destOrd="0" presId="urn:microsoft.com/office/officeart/2005/8/layout/default"/>
    <dgm:cxn modelId="{6F9487F9-90DD-42D3-863C-11B15F9AC128}" type="presParOf" srcId="{F79A54B0-C01B-4DE1-862A-8A62E6515479}" destId="{2EB61E0C-0FC6-40BB-9A2A-2517CAD54AD2}" srcOrd="50" destOrd="0" presId="urn:microsoft.com/office/officeart/2005/8/layout/default"/>
    <dgm:cxn modelId="{8DFE4096-70A8-4E1D-99F6-0F6A5924D66E}" type="presParOf" srcId="{F79A54B0-C01B-4DE1-862A-8A62E6515479}" destId="{AC451D55-AFB8-49FB-8DF8-AFB37EEC7468}" srcOrd="51" destOrd="0" presId="urn:microsoft.com/office/officeart/2005/8/layout/default"/>
    <dgm:cxn modelId="{19214C91-ECC2-4F5F-9DD7-A59E725027AA}" type="presParOf" srcId="{F79A54B0-C01B-4DE1-862A-8A62E6515479}" destId="{682066DE-A7B0-4A34-A77A-A845FE6A998C}" srcOrd="52" destOrd="0" presId="urn:microsoft.com/office/officeart/2005/8/layout/default"/>
    <dgm:cxn modelId="{81EA32F9-5A9D-480C-80F5-9F6FF92014D4}" type="presParOf" srcId="{F79A54B0-C01B-4DE1-862A-8A62E6515479}" destId="{1B6B102C-CFAB-47B3-8D43-563CCB0723A0}" srcOrd="53" destOrd="0" presId="urn:microsoft.com/office/officeart/2005/8/layout/default"/>
    <dgm:cxn modelId="{C931A7D0-259B-48D0-BDF1-64F604F263AE}" type="presParOf" srcId="{F79A54B0-C01B-4DE1-862A-8A62E6515479}" destId="{4790DF06-FB47-4773-B6B4-873FF2EB9FCC}" srcOrd="5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271605-A5E3-4E1B-97DD-E18C76B8DC8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0CD7DD5-3A8C-4077-B367-BCC2576EDF4E}">
      <dgm:prSet/>
      <dgm:spPr/>
      <dgm:t>
        <a:bodyPr/>
        <a:lstStyle/>
        <a:p>
          <a:r>
            <a:rPr lang="en-US" b="0" i="0"/>
            <a:t>toolkit</a:t>
          </a:r>
          <a:endParaRPr lang="en-US"/>
        </a:p>
      </dgm:t>
    </dgm:pt>
    <dgm:pt modelId="{45F30B82-33FB-4300-A4D7-C4883A91A6F5}" type="parTrans" cxnId="{F385369B-6A30-4C29-9490-BDA2529A5DC4}">
      <dgm:prSet/>
      <dgm:spPr/>
      <dgm:t>
        <a:bodyPr/>
        <a:lstStyle/>
        <a:p>
          <a:endParaRPr lang="en-US"/>
        </a:p>
      </dgm:t>
    </dgm:pt>
    <dgm:pt modelId="{C9BE4437-7DF4-48CF-9D63-CC1E9987A0A0}" type="sibTrans" cxnId="{F385369B-6A30-4C29-9490-BDA2529A5DC4}">
      <dgm:prSet/>
      <dgm:spPr/>
      <dgm:t>
        <a:bodyPr/>
        <a:lstStyle/>
        <a:p>
          <a:endParaRPr lang="en-US"/>
        </a:p>
      </dgm:t>
    </dgm:pt>
    <dgm:pt modelId="{8E4EA15A-B527-4535-8766-E855D0855369}">
      <dgm:prSet/>
      <dgm:spPr/>
      <dgm:t>
        <a:bodyPr/>
        <a:lstStyle/>
        <a:p>
          <a:r>
            <a:rPr lang="en-US" b="0" i="0"/>
            <a:t>framework</a:t>
          </a:r>
          <a:endParaRPr lang="en-US"/>
        </a:p>
      </dgm:t>
    </dgm:pt>
    <dgm:pt modelId="{EBDC5DDE-D93A-48CF-ADDF-04FD295AB5CF}" type="parTrans" cxnId="{4B1FB01B-38C0-4693-B45A-3E46BDC6C115}">
      <dgm:prSet/>
      <dgm:spPr/>
      <dgm:t>
        <a:bodyPr/>
        <a:lstStyle/>
        <a:p>
          <a:endParaRPr lang="en-US"/>
        </a:p>
      </dgm:t>
    </dgm:pt>
    <dgm:pt modelId="{E8AC4883-C271-4D84-A42F-70A74C57DFD0}" type="sibTrans" cxnId="{4B1FB01B-38C0-4693-B45A-3E46BDC6C115}">
      <dgm:prSet/>
      <dgm:spPr/>
      <dgm:t>
        <a:bodyPr/>
        <a:lstStyle/>
        <a:p>
          <a:endParaRPr lang="en-US"/>
        </a:p>
      </dgm:t>
    </dgm:pt>
    <dgm:pt modelId="{E7A69ED0-FD41-4A73-8015-56915D7F2653}">
      <dgm:prSet/>
      <dgm:spPr/>
      <dgm:t>
        <a:bodyPr/>
        <a:lstStyle/>
        <a:p>
          <a:r>
            <a:rPr lang="en-US" b="0" i="0"/>
            <a:t>library</a:t>
          </a:r>
          <a:endParaRPr lang="en-US"/>
        </a:p>
      </dgm:t>
    </dgm:pt>
    <dgm:pt modelId="{B4B08E9E-7122-4745-8AA9-4125D219E448}" type="parTrans" cxnId="{56E171C7-C00B-4A95-9DBF-8789F830969A}">
      <dgm:prSet/>
      <dgm:spPr/>
      <dgm:t>
        <a:bodyPr/>
        <a:lstStyle/>
        <a:p>
          <a:endParaRPr lang="en-US"/>
        </a:p>
      </dgm:t>
    </dgm:pt>
    <dgm:pt modelId="{C2F288DD-B10C-4962-B6B3-1411617FE421}" type="sibTrans" cxnId="{56E171C7-C00B-4A95-9DBF-8789F830969A}">
      <dgm:prSet/>
      <dgm:spPr/>
      <dgm:t>
        <a:bodyPr/>
        <a:lstStyle/>
        <a:p>
          <a:endParaRPr lang="en-US"/>
        </a:p>
      </dgm:t>
    </dgm:pt>
    <dgm:pt modelId="{05D450B2-E06F-4C24-A36C-B7810727FA9A}">
      <dgm:prSet/>
      <dgm:spPr/>
      <dgm:t>
        <a:bodyPr/>
        <a:lstStyle/>
        <a:p>
          <a:r>
            <a:rPr lang="en-US" b="0" i="0"/>
            <a:t>plugin </a:t>
          </a:r>
          <a:endParaRPr lang="en-US"/>
        </a:p>
      </dgm:t>
    </dgm:pt>
    <dgm:pt modelId="{8AD9E67B-EAA7-4F80-8CE5-392517711559}" type="parTrans" cxnId="{C8EC37EC-3F2B-43AE-B8B4-BCD06F48633B}">
      <dgm:prSet/>
      <dgm:spPr/>
      <dgm:t>
        <a:bodyPr/>
        <a:lstStyle/>
        <a:p>
          <a:endParaRPr lang="en-US"/>
        </a:p>
      </dgm:t>
    </dgm:pt>
    <dgm:pt modelId="{F4AF2306-F297-4315-B0E3-7A731136C050}" type="sibTrans" cxnId="{C8EC37EC-3F2B-43AE-B8B4-BCD06F48633B}">
      <dgm:prSet/>
      <dgm:spPr/>
      <dgm:t>
        <a:bodyPr/>
        <a:lstStyle/>
        <a:p>
          <a:endParaRPr lang="en-US"/>
        </a:p>
      </dgm:t>
    </dgm:pt>
    <dgm:pt modelId="{8F98741F-4C81-48E3-A904-6DFD2614625D}">
      <dgm:prSet/>
      <dgm:spPr/>
      <dgm:t>
        <a:bodyPr/>
        <a:lstStyle/>
        <a:p>
          <a:r>
            <a:rPr lang="en-US" b="0" i="0"/>
            <a:t>api</a:t>
          </a:r>
          <a:endParaRPr lang="en-US"/>
        </a:p>
      </dgm:t>
    </dgm:pt>
    <dgm:pt modelId="{F20F1D80-3E3B-4594-B03D-5DE740E106CD}" type="parTrans" cxnId="{68D0AA3C-B55E-4297-A4B3-4C011F824A24}">
      <dgm:prSet/>
      <dgm:spPr/>
      <dgm:t>
        <a:bodyPr/>
        <a:lstStyle/>
        <a:p>
          <a:endParaRPr lang="en-US"/>
        </a:p>
      </dgm:t>
    </dgm:pt>
    <dgm:pt modelId="{E24A3502-7200-407C-9AFA-CB0B886A6041}" type="sibTrans" cxnId="{68D0AA3C-B55E-4297-A4B3-4C011F824A24}">
      <dgm:prSet/>
      <dgm:spPr/>
      <dgm:t>
        <a:bodyPr/>
        <a:lstStyle/>
        <a:p>
          <a:endParaRPr lang="en-US"/>
        </a:p>
      </dgm:t>
    </dgm:pt>
    <dgm:pt modelId="{CC83455E-6664-466A-894C-423A644B2B7F}">
      <dgm:prSet/>
      <dgm:spPr/>
      <dgm:t>
        <a:bodyPr/>
        <a:lstStyle/>
        <a:p>
          <a:r>
            <a:rPr lang="en-US" b="0" i="0"/>
            <a:t>algorithm</a:t>
          </a:r>
          <a:endParaRPr lang="en-US"/>
        </a:p>
      </dgm:t>
    </dgm:pt>
    <dgm:pt modelId="{B414291F-D437-4392-860B-978D47409327}" type="parTrans" cxnId="{29F0E65C-D701-4DCB-92B4-533CCEB0342F}">
      <dgm:prSet/>
      <dgm:spPr/>
      <dgm:t>
        <a:bodyPr/>
        <a:lstStyle/>
        <a:p>
          <a:endParaRPr lang="en-US"/>
        </a:p>
      </dgm:t>
    </dgm:pt>
    <dgm:pt modelId="{8AE6A668-8CAA-49E5-BDDF-596C4BD2FBF2}" type="sibTrans" cxnId="{29F0E65C-D701-4DCB-92B4-533CCEB0342F}">
      <dgm:prSet/>
      <dgm:spPr/>
      <dgm:t>
        <a:bodyPr/>
        <a:lstStyle/>
        <a:p>
          <a:endParaRPr lang="en-US"/>
        </a:p>
      </dgm:t>
    </dgm:pt>
    <dgm:pt modelId="{4F48AF5F-DEF7-4C9E-AB63-9AAE7E6E94E7}">
      <dgm:prSet/>
      <dgm:spPr/>
      <dgm:t>
        <a:bodyPr/>
        <a:lstStyle/>
        <a:p>
          <a:r>
            <a:rPr lang="en-US" b="0" i="0"/>
            <a:t>project</a:t>
          </a:r>
          <a:endParaRPr lang="en-US"/>
        </a:p>
      </dgm:t>
    </dgm:pt>
    <dgm:pt modelId="{15BDD339-97D7-46FB-9F0A-6DA89BDC80C0}" type="parTrans" cxnId="{7DB1C0B8-033E-464F-8DA3-2B14837141EB}">
      <dgm:prSet/>
      <dgm:spPr/>
      <dgm:t>
        <a:bodyPr/>
        <a:lstStyle/>
        <a:p>
          <a:endParaRPr lang="en-US"/>
        </a:p>
      </dgm:t>
    </dgm:pt>
    <dgm:pt modelId="{46E2E8F6-FEC9-4BBA-B479-B2CC7196D631}" type="sibTrans" cxnId="{7DB1C0B8-033E-464F-8DA3-2B14837141EB}">
      <dgm:prSet/>
      <dgm:spPr/>
      <dgm:t>
        <a:bodyPr/>
        <a:lstStyle/>
        <a:p>
          <a:endParaRPr lang="en-US"/>
        </a:p>
      </dgm:t>
    </dgm:pt>
    <dgm:pt modelId="{A73F3A39-573E-4B14-8F27-A73F52D2D070}">
      <dgm:prSet/>
      <dgm:spPr/>
      <dgm:t>
        <a:bodyPr/>
        <a:lstStyle/>
        <a:p>
          <a:r>
            <a:rPr lang="en-US" b="0" i="0"/>
            <a:t>platform</a:t>
          </a:r>
          <a:endParaRPr lang="en-US"/>
        </a:p>
      </dgm:t>
    </dgm:pt>
    <dgm:pt modelId="{B7FF220E-B2FE-45B0-A829-1E50748819D6}" type="parTrans" cxnId="{8B54AB53-8408-42B5-8C2A-BE8A82E66C05}">
      <dgm:prSet/>
      <dgm:spPr/>
      <dgm:t>
        <a:bodyPr/>
        <a:lstStyle/>
        <a:p>
          <a:endParaRPr lang="en-US"/>
        </a:p>
      </dgm:t>
    </dgm:pt>
    <dgm:pt modelId="{FE6BD347-C645-4093-B4E4-3E66AA5CAB5C}" type="sibTrans" cxnId="{8B54AB53-8408-42B5-8C2A-BE8A82E66C05}">
      <dgm:prSet/>
      <dgm:spPr/>
      <dgm:t>
        <a:bodyPr/>
        <a:lstStyle/>
        <a:p>
          <a:endParaRPr lang="en-US"/>
        </a:p>
      </dgm:t>
    </dgm:pt>
    <dgm:pt modelId="{5D657552-354A-4AC9-95C7-5860D80B7FC9}">
      <dgm:prSet/>
      <dgm:spPr/>
      <dgm:t>
        <a:bodyPr/>
        <a:lstStyle/>
        <a:p>
          <a:r>
            <a:rPr lang="en-US" b="0" i="0"/>
            <a:t>pattern</a:t>
          </a:r>
          <a:endParaRPr lang="en-US"/>
        </a:p>
      </dgm:t>
    </dgm:pt>
    <dgm:pt modelId="{9019B6DC-E964-4D93-80B3-B680B1D9D995}" type="parTrans" cxnId="{0078083F-B11A-49C8-A0B8-39C100E2D796}">
      <dgm:prSet/>
      <dgm:spPr/>
      <dgm:t>
        <a:bodyPr/>
        <a:lstStyle/>
        <a:p>
          <a:endParaRPr lang="en-US"/>
        </a:p>
      </dgm:t>
    </dgm:pt>
    <dgm:pt modelId="{7A53679E-6CFB-4B1D-AC92-2A791F1F7A46}" type="sibTrans" cxnId="{0078083F-B11A-49C8-A0B8-39C100E2D796}">
      <dgm:prSet/>
      <dgm:spPr/>
      <dgm:t>
        <a:bodyPr/>
        <a:lstStyle/>
        <a:p>
          <a:endParaRPr lang="en-US"/>
        </a:p>
      </dgm:t>
    </dgm:pt>
    <dgm:pt modelId="{4D3FF3FB-31F7-4C11-8540-B460A96CDEBC}">
      <dgm:prSet/>
      <dgm:spPr/>
      <dgm:t>
        <a:bodyPr/>
        <a:lstStyle/>
        <a:p>
          <a:r>
            <a:rPr lang="en-US" b="0" i="0"/>
            <a:t>fork</a:t>
          </a:r>
          <a:endParaRPr lang="en-US"/>
        </a:p>
      </dgm:t>
    </dgm:pt>
    <dgm:pt modelId="{18746CD3-8FEA-4970-B928-066A1B3691D4}" type="parTrans" cxnId="{C35E3281-106E-4E69-B14F-63AC0C326998}">
      <dgm:prSet/>
      <dgm:spPr/>
      <dgm:t>
        <a:bodyPr/>
        <a:lstStyle/>
        <a:p>
          <a:endParaRPr lang="en-US"/>
        </a:p>
      </dgm:t>
    </dgm:pt>
    <dgm:pt modelId="{33D80995-5FF9-455A-86F1-8D590B08239D}" type="sibTrans" cxnId="{C35E3281-106E-4E69-B14F-63AC0C326998}">
      <dgm:prSet/>
      <dgm:spPr/>
      <dgm:t>
        <a:bodyPr/>
        <a:lstStyle/>
        <a:p>
          <a:endParaRPr lang="en-US"/>
        </a:p>
      </dgm:t>
    </dgm:pt>
    <dgm:pt modelId="{8EB29721-74BB-4B94-9647-5C54E7FB073E}">
      <dgm:prSet/>
      <dgm:spPr/>
      <dgm:t>
        <a:bodyPr/>
        <a:lstStyle/>
        <a:p>
          <a:r>
            <a:rPr lang="en-US" b="0" i="0"/>
            <a:t>source</a:t>
          </a:r>
          <a:endParaRPr lang="en-US"/>
        </a:p>
      </dgm:t>
    </dgm:pt>
    <dgm:pt modelId="{F6774391-AC5D-4D2E-82A9-5C187448AB30}" type="parTrans" cxnId="{BA95E35B-CAEC-438C-93CA-36E66F744686}">
      <dgm:prSet/>
      <dgm:spPr/>
      <dgm:t>
        <a:bodyPr/>
        <a:lstStyle/>
        <a:p>
          <a:endParaRPr lang="en-US"/>
        </a:p>
      </dgm:t>
    </dgm:pt>
    <dgm:pt modelId="{DCC8E2B9-7E28-48BA-9976-89B6B32AE735}" type="sibTrans" cxnId="{BA95E35B-CAEC-438C-93CA-36E66F744686}">
      <dgm:prSet/>
      <dgm:spPr/>
      <dgm:t>
        <a:bodyPr/>
        <a:lstStyle/>
        <a:p>
          <a:endParaRPr lang="en-US"/>
        </a:p>
      </dgm:t>
    </dgm:pt>
    <dgm:pt modelId="{34AD9F0D-1132-478A-BA8A-569AB8BC46CF}">
      <dgm:prSet/>
      <dgm:spPr/>
      <dgm:t>
        <a:bodyPr/>
        <a:lstStyle/>
        <a:p>
          <a:r>
            <a:rPr lang="en-US" b="0" i="0"/>
            <a:t>emulator</a:t>
          </a:r>
          <a:endParaRPr lang="en-US"/>
        </a:p>
      </dgm:t>
    </dgm:pt>
    <dgm:pt modelId="{E93C78EA-F20A-4835-902F-1D3E97E1A0E4}" type="parTrans" cxnId="{643105CB-9C48-4775-801B-0234ABD43F10}">
      <dgm:prSet/>
      <dgm:spPr/>
      <dgm:t>
        <a:bodyPr/>
        <a:lstStyle/>
        <a:p>
          <a:endParaRPr lang="en-US"/>
        </a:p>
      </dgm:t>
    </dgm:pt>
    <dgm:pt modelId="{8F4ED520-0E59-41C0-A94E-510AE0FFFB1A}" type="sibTrans" cxnId="{643105CB-9C48-4775-801B-0234ABD43F10}">
      <dgm:prSet/>
      <dgm:spPr/>
      <dgm:t>
        <a:bodyPr/>
        <a:lstStyle/>
        <a:p>
          <a:endParaRPr lang="en-US"/>
        </a:p>
      </dgm:t>
    </dgm:pt>
    <dgm:pt modelId="{F89C53F8-7E72-4AF4-9EFE-916D82F863D8}">
      <dgm:prSet/>
      <dgm:spPr/>
      <dgm:t>
        <a:bodyPr/>
        <a:lstStyle/>
        <a:p>
          <a:r>
            <a:rPr lang="en-US" b="0" i="0"/>
            <a:t>compiler</a:t>
          </a:r>
          <a:endParaRPr lang="en-US"/>
        </a:p>
      </dgm:t>
    </dgm:pt>
    <dgm:pt modelId="{9E3EF125-B31C-42E9-8211-DAB6234ABCDA}" type="parTrans" cxnId="{88346E7D-ED68-4AF1-BBFF-9D0408506DF5}">
      <dgm:prSet/>
      <dgm:spPr/>
      <dgm:t>
        <a:bodyPr/>
        <a:lstStyle/>
        <a:p>
          <a:endParaRPr lang="en-US"/>
        </a:p>
      </dgm:t>
    </dgm:pt>
    <dgm:pt modelId="{C4F5C46D-46DE-4E64-B2FA-30D34CC5E2FA}" type="sibTrans" cxnId="{88346E7D-ED68-4AF1-BBFF-9D0408506DF5}">
      <dgm:prSet/>
      <dgm:spPr/>
      <dgm:t>
        <a:bodyPr/>
        <a:lstStyle/>
        <a:p>
          <a:endParaRPr lang="en-US"/>
        </a:p>
      </dgm:t>
    </dgm:pt>
    <dgm:pt modelId="{ED805CD5-87C4-49B4-B330-0C1A6ED6CF9F}">
      <dgm:prSet/>
      <dgm:spPr/>
      <dgm:t>
        <a:bodyPr/>
        <a:lstStyle/>
        <a:p>
          <a:r>
            <a:rPr lang="en-US" b="0" i="0"/>
            <a:t>design</a:t>
          </a:r>
          <a:endParaRPr lang="en-US"/>
        </a:p>
      </dgm:t>
    </dgm:pt>
    <dgm:pt modelId="{40D01435-678D-400F-B3D0-1FEF16EB05A4}" type="parTrans" cxnId="{E78709D4-1AE6-413A-A217-1500A52EF369}">
      <dgm:prSet/>
      <dgm:spPr/>
      <dgm:t>
        <a:bodyPr/>
        <a:lstStyle/>
        <a:p>
          <a:endParaRPr lang="en-US"/>
        </a:p>
      </dgm:t>
    </dgm:pt>
    <dgm:pt modelId="{4DAB5C62-E343-407F-A19E-02DDAC6D98DE}" type="sibTrans" cxnId="{E78709D4-1AE6-413A-A217-1500A52EF369}">
      <dgm:prSet/>
      <dgm:spPr/>
      <dgm:t>
        <a:bodyPr/>
        <a:lstStyle/>
        <a:p>
          <a:endParaRPr lang="en-US"/>
        </a:p>
      </dgm:t>
    </dgm:pt>
    <dgm:pt modelId="{CDD46DD8-FB69-4827-8716-08FD66BD5560}">
      <dgm:prSet/>
      <dgm:spPr/>
      <dgm:t>
        <a:bodyPr/>
        <a:lstStyle/>
        <a:p>
          <a:r>
            <a:rPr lang="en-US" b="0" i="0"/>
            <a:t>app</a:t>
          </a:r>
          <a:endParaRPr lang="en-US"/>
        </a:p>
      </dgm:t>
    </dgm:pt>
    <dgm:pt modelId="{42B53907-58FA-421D-86EC-D9EC47CD1FC6}" type="parTrans" cxnId="{EE712DC7-641F-4142-A8A7-00A4C7754F8A}">
      <dgm:prSet/>
      <dgm:spPr/>
      <dgm:t>
        <a:bodyPr/>
        <a:lstStyle/>
        <a:p>
          <a:endParaRPr lang="en-US"/>
        </a:p>
      </dgm:t>
    </dgm:pt>
    <dgm:pt modelId="{35FC3C73-E0C1-441C-BF75-5598EE30C86C}" type="sibTrans" cxnId="{EE712DC7-641F-4142-A8A7-00A4C7754F8A}">
      <dgm:prSet/>
      <dgm:spPr/>
      <dgm:t>
        <a:bodyPr/>
        <a:lstStyle/>
        <a:p>
          <a:endParaRPr lang="en-US"/>
        </a:p>
      </dgm:t>
    </dgm:pt>
    <dgm:pt modelId="{C391A326-870B-4F09-98C6-AC4A4516A52F}">
      <dgm:prSet/>
      <dgm:spPr/>
      <dgm:t>
        <a:bodyPr/>
        <a:lstStyle/>
        <a:p>
          <a:r>
            <a:rPr lang="en-US" b="0" i="0"/>
            <a:t>lean</a:t>
          </a:r>
          <a:endParaRPr lang="en-US"/>
        </a:p>
      </dgm:t>
    </dgm:pt>
    <dgm:pt modelId="{AF618EFF-9F27-4993-B081-DE92C0BF95AD}" type="parTrans" cxnId="{ACC3828E-DA0B-4CA3-AD4E-95555B3846B8}">
      <dgm:prSet/>
      <dgm:spPr/>
      <dgm:t>
        <a:bodyPr/>
        <a:lstStyle/>
        <a:p>
          <a:endParaRPr lang="en-US"/>
        </a:p>
      </dgm:t>
    </dgm:pt>
    <dgm:pt modelId="{FF7C1D62-DB25-4412-AC66-3F12565B692D}" type="sibTrans" cxnId="{ACC3828E-DA0B-4CA3-AD4E-95555B3846B8}">
      <dgm:prSet/>
      <dgm:spPr/>
      <dgm:t>
        <a:bodyPr/>
        <a:lstStyle/>
        <a:p>
          <a:endParaRPr lang="en-US"/>
        </a:p>
      </dgm:t>
    </dgm:pt>
    <dgm:pt modelId="{6DDE188D-0561-4E60-950D-723900C3FC27}">
      <dgm:prSet/>
      <dgm:spPr/>
      <dgm:t>
        <a:bodyPr/>
        <a:lstStyle/>
        <a:p>
          <a:r>
            <a:rPr lang="en-US" b="0" i="0"/>
            <a:t>sdk</a:t>
          </a:r>
          <a:endParaRPr lang="en-US"/>
        </a:p>
      </dgm:t>
    </dgm:pt>
    <dgm:pt modelId="{D83643F5-2EEB-4A40-9BC3-EE0F8A685E50}" type="parTrans" cxnId="{527CFBEB-566D-4DB0-97FA-08DC04644AAC}">
      <dgm:prSet/>
      <dgm:spPr/>
      <dgm:t>
        <a:bodyPr/>
        <a:lstStyle/>
        <a:p>
          <a:endParaRPr lang="en-US"/>
        </a:p>
      </dgm:t>
    </dgm:pt>
    <dgm:pt modelId="{7DFDA966-0A9C-4C3D-A707-47B041BCC3D7}" type="sibTrans" cxnId="{527CFBEB-566D-4DB0-97FA-08DC04644AAC}">
      <dgm:prSet/>
      <dgm:spPr/>
      <dgm:t>
        <a:bodyPr/>
        <a:lstStyle/>
        <a:p>
          <a:endParaRPr lang="en-US"/>
        </a:p>
      </dgm:t>
    </dgm:pt>
    <dgm:pt modelId="{C473D251-9C00-4455-85DF-329BBE97730B}">
      <dgm:prSet/>
      <dgm:spPr/>
      <dgm:t>
        <a:bodyPr/>
        <a:lstStyle/>
        <a:p>
          <a:r>
            <a:rPr lang="en-US" b="0" i="0"/>
            <a:t>other</a:t>
          </a:r>
          <a:endParaRPr lang="en-US"/>
        </a:p>
      </dgm:t>
    </dgm:pt>
    <dgm:pt modelId="{4FA57DB1-E20B-48DF-A736-FCAFB9B76655}" type="parTrans" cxnId="{D8388F95-36BA-43AB-A1E4-62DC27C5F1CB}">
      <dgm:prSet/>
      <dgm:spPr/>
      <dgm:t>
        <a:bodyPr/>
        <a:lstStyle/>
        <a:p>
          <a:endParaRPr lang="en-US"/>
        </a:p>
      </dgm:t>
    </dgm:pt>
    <dgm:pt modelId="{612B86AA-543E-4A9B-9B48-EE106DF9E9AD}" type="sibTrans" cxnId="{D8388F95-36BA-43AB-A1E4-62DC27C5F1CB}">
      <dgm:prSet/>
      <dgm:spPr/>
      <dgm:t>
        <a:bodyPr/>
        <a:lstStyle/>
        <a:p>
          <a:endParaRPr lang="en-US"/>
        </a:p>
      </dgm:t>
    </dgm:pt>
    <dgm:pt modelId="{CC85CA06-D33A-4870-B0B8-AE0B6855FC80}" type="pres">
      <dgm:prSet presAssocID="{FC271605-A5E3-4E1B-97DD-E18C76B8DC8E}" presName="diagram" presStyleCnt="0">
        <dgm:presLayoutVars>
          <dgm:dir/>
          <dgm:resizeHandles val="exact"/>
        </dgm:presLayoutVars>
      </dgm:prSet>
      <dgm:spPr/>
    </dgm:pt>
    <dgm:pt modelId="{DC5D5C02-74DD-4137-8E0B-A897A6B61248}" type="pres">
      <dgm:prSet presAssocID="{60CD7DD5-3A8C-4077-B367-BCC2576EDF4E}" presName="node" presStyleLbl="node1" presStyleIdx="0" presStyleCnt="18">
        <dgm:presLayoutVars>
          <dgm:bulletEnabled val="1"/>
        </dgm:presLayoutVars>
      </dgm:prSet>
      <dgm:spPr/>
    </dgm:pt>
    <dgm:pt modelId="{3F0C0686-D860-4E48-9ED8-C5D561054D65}" type="pres">
      <dgm:prSet presAssocID="{C9BE4437-7DF4-48CF-9D63-CC1E9987A0A0}" presName="sibTrans" presStyleCnt="0"/>
      <dgm:spPr/>
    </dgm:pt>
    <dgm:pt modelId="{E2AE69E3-BD52-4F32-BA7B-4AD8736251F6}" type="pres">
      <dgm:prSet presAssocID="{8E4EA15A-B527-4535-8766-E855D0855369}" presName="node" presStyleLbl="node1" presStyleIdx="1" presStyleCnt="18">
        <dgm:presLayoutVars>
          <dgm:bulletEnabled val="1"/>
        </dgm:presLayoutVars>
      </dgm:prSet>
      <dgm:spPr/>
    </dgm:pt>
    <dgm:pt modelId="{E56A9FE6-E128-4898-AC5A-8B7B0762C2E3}" type="pres">
      <dgm:prSet presAssocID="{E8AC4883-C271-4D84-A42F-70A74C57DFD0}" presName="sibTrans" presStyleCnt="0"/>
      <dgm:spPr/>
    </dgm:pt>
    <dgm:pt modelId="{FA9B8A35-367A-46DF-AA86-4DB55D25562D}" type="pres">
      <dgm:prSet presAssocID="{E7A69ED0-FD41-4A73-8015-56915D7F2653}" presName="node" presStyleLbl="node1" presStyleIdx="2" presStyleCnt="18">
        <dgm:presLayoutVars>
          <dgm:bulletEnabled val="1"/>
        </dgm:presLayoutVars>
      </dgm:prSet>
      <dgm:spPr/>
    </dgm:pt>
    <dgm:pt modelId="{C66A8338-AB85-47AC-95AE-CDF6D365A949}" type="pres">
      <dgm:prSet presAssocID="{C2F288DD-B10C-4962-B6B3-1411617FE421}" presName="sibTrans" presStyleCnt="0"/>
      <dgm:spPr/>
    </dgm:pt>
    <dgm:pt modelId="{AFCC4F9F-3921-4578-8F33-9E9D8E4536B9}" type="pres">
      <dgm:prSet presAssocID="{05D450B2-E06F-4C24-A36C-B7810727FA9A}" presName="node" presStyleLbl="node1" presStyleIdx="3" presStyleCnt="18">
        <dgm:presLayoutVars>
          <dgm:bulletEnabled val="1"/>
        </dgm:presLayoutVars>
      </dgm:prSet>
      <dgm:spPr/>
    </dgm:pt>
    <dgm:pt modelId="{6F9D6545-BA46-45A5-AB74-419635F383EE}" type="pres">
      <dgm:prSet presAssocID="{F4AF2306-F297-4315-B0E3-7A731136C050}" presName="sibTrans" presStyleCnt="0"/>
      <dgm:spPr/>
    </dgm:pt>
    <dgm:pt modelId="{F9F674E8-57A0-41EA-A84A-A6F5CE8B3D13}" type="pres">
      <dgm:prSet presAssocID="{8F98741F-4C81-48E3-A904-6DFD2614625D}" presName="node" presStyleLbl="node1" presStyleIdx="4" presStyleCnt="18">
        <dgm:presLayoutVars>
          <dgm:bulletEnabled val="1"/>
        </dgm:presLayoutVars>
      </dgm:prSet>
      <dgm:spPr/>
    </dgm:pt>
    <dgm:pt modelId="{E469F10F-74B4-495E-906B-8EFBD6F0B73A}" type="pres">
      <dgm:prSet presAssocID="{E24A3502-7200-407C-9AFA-CB0B886A6041}" presName="sibTrans" presStyleCnt="0"/>
      <dgm:spPr/>
    </dgm:pt>
    <dgm:pt modelId="{585D7F53-2C12-4EB8-8CAC-068F85EB4743}" type="pres">
      <dgm:prSet presAssocID="{CC83455E-6664-466A-894C-423A644B2B7F}" presName="node" presStyleLbl="node1" presStyleIdx="5" presStyleCnt="18">
        <dgm:presLayoutVars>
          <dgm:bulletEnabled val="1"/>
        </dgm:presLayoutVars>
      </dgm:prSet>
      <dgm:spPr/>
    </dgm:pt>
    <dgm:pt modelId="{E47959CC-35D1-42E7-953B-FC499BF1ACBD}" type="pres">
      <dgm:prSet presAssocID="{8AE6A668-8CAA-49E5-BDDF-596C4BD2FBF2}" presName="sibTrans" presStyleCnt="0"/>
      <dgm:spPr/>
    </dgm:pt>
    <dgm:pt modelId="{4D31680A-8851-47F6-A0E1-E5441476A937}" type="pres">
      <dgm:prSet presAssocID="{4F48AF5F-DEF7-4C9E-AB63-9AAE7E6E94E7}" presName="node" presStyleLbl="node1" presStyleIdx="6" presStyleCnt="18">
        <dgm:presLayoutVars>
          <dgm:bulletEnabled val="1"/>
        </dgm:presLayoutVars>
      </dgm:prSet>
      <dgm:spPr/>
    </dgm:pt>
    <dgm:pt modelId="{74BCB1EE-59D4-4BB1-BF35-1194EB519C14}" type="pres">
      <dgm:prSet presAssocID="{46E2E8F6-FEC9-4BBA-B479-B2CC7196D631}" presName="sibTrans" presStyleCnt="0"/>
      <dgm:spPr/>
    </dgm:pt>
    <dgm:pt modelId="{C0CBA761-36CF-4DAD-A5C2-4F9B3E39CD95}" type="pres">
      <dgm:prSet presAssocID="{A73F3A39-573E-4B14-8F27-A73F52D2D070}" presName="node" presStyleLbl="node1" presStyleIdx="7" presStyleCnt="18">
        <dgm:presLayoutVars>
          <dgm:bulletEnabled val="1"/>
        </dgm:presLayoutVars>
      </dgm:prSet>
      <dgm:spPr/>
    </dgm:pt>
    <dgm:pt modelId="{AA9C7222-CDD1-4635-B598-EF60B427668D}" type="pres">
      <dgm:prSet presAssocID="{FE6BD347-C645-4093-B4E4-3E66AA5CAB5C}" presName="sibTrans" presStyleCnt="0"/>
      <dgm:spPr/>
    </dgm:pt>
    <dgm:pt modelId="{52010911-3EB0-473F-9355-5C640E7DDD86}" type="pres">
      <dgm:prSet presAssocID="{5D657552-354A-4AC9-95C7-5860D80B7FC9}" presName="node" presStyleLbl="node1" presStyleIdx="8" presStyleCnt="18">
        <dgm:presLayoutVars>
          <dgm:bulletEnabled val="1"/>
        </dgm:presLayoutVars>
      </dgm:prSet>
      <dgm:spPr/>
    </dgm:pt>
    <dgm:pt modelId="{B32C8994-E208-4C06-87E3-1F8DEEC9468D}" type="pres">
      <dgm:prSet presAssocID="{7A53679E-6CFB-4B1D-AC92-2A791F1F7A46}" presName="sibTrans" presStyleCnt="0"/>
      <dgm:spPr/>
    </dgm:pt>
    <dgm:pt modelId="{467B8C4D-BA4B-4480-9F8F-6EABA9954A18}" type="pres">
      <dgm:prSet presAssocID="{4D3FF3FB-31F7-4C11-8540-B460A96CDEBC}" presName="node" presStyleLbl="node1" presStyleIdx="9" presStyleCnt="18">
        <dgm:presLayoutVars>
          <dgm:bulletEnabled val="1"/>
        </dgm:presLayoutVars>
      </dgm:prSet>
      <dgm:spPr/>
    </dgm:pt>
    <dgm:pt modelId="{A6D7F231-E7D3-425F-A241-E9070C01CD06}" type="pres">
      <dgm:prSet presAssocID="{33D80995-5FF9-455A-86F1-8D590B08239D}" presName="sibTrans" presStyleCnt="0"/>
      <dgm:spPr/>
    </dgm:pt>
    <dgm:pt modelId="{67A0E8FD-D1F6-46C0-BF28-25243309B2E6}" type="pres">
      <dgm:prSet presAssocID="{8EB29721-74BB-4B94-9647-5C54E7FB073E}" presName="node" presStyleLbl="node1" presStyleIdx="10" presStyleCnt="18">
        <dgm:presLayoutVars>
          <dgm:bulletEnabled val="1"/>
        </dgm:presLayoutVars>
      </dgm:prSet>
      <dgm:spPr/>
    </dgm:pt>
    <dgm:pt modelId="{EA231C93-9B25-4CE0-920F-A876EB752460}" type="pres">
      <dgm:prSet presAssocID="{DCC8E2B9-7E28-48BA-9976-89B6B32AE735}" presName="sibTrans" presStyleCnt="0"/>
      <dgm:spPr/>
    </dgm:pt>
    <dgm:pt modelId="{657E7410-42AA-4A6A-92B6-175228FB8B85}" type="pres">
      <dgm:prSet presAssocID="{34AD9F0D-1132-478A-BA8A-569AB8BC46CF}" presName="node" presStyleLbl="node1" presStyleIdx="11" presStyleCnt="18">
        <dgm:presLayoutVars>
          <dgm:bulletEnabled val="1"/>
        </dgm:presLayoutVars>
      </dgm:prSet>
      <dgm:spPr/>
    </dgm:pt>
    <dgm:pt modelId="{25FB5156-B698-499D-9282-C5793480F777}" type="pres">
      <dgm:prSet presAssocID="{8F4ED520-0E59-41C0-A94E-510AE0FFFB1A}" presName="sibTrans" presStyleCnt="0"/>
      <dgm:spPr/>
    </dgm:pt>
    <dgm:pt modelId="{2BF76A3B-6359-4256-8984-C040E1C06D67}" type="pres">
      <dgm:prSet presAssocID="{F89C53F8-7E72-4AF4-9EFE-916D82F863D8}" presName="node" presStyleLbl="node1" presStyleIdx="12" presStyleCnt="18">
        <dgm:presLayoutVars>
          <dgm:bulletEnabled val="1"/>
        </dgm:presLayoutVars>
      </dgm:prSet>
      <dgm:spPr/>
    </dgm:pt>
    <dgm:pt modelId="{ECD74979-F174-40D4-BF78-397C609621B5}" type="pres">
      <dgm:prSet presAssocID="{C4F5C46D-46DE-4E64-B2FA-30D34CC5E2FA}" presName="sibTrans" presStyleCnt="0"/>
      <dgm:spPr/>
    </dgm:pt>
    <dgm:pt modelId="{DBDF000F-743E-47F7-B808-6A140BAFAD3E}" type="pres">
      <dgm:prSet presAssocID="{ED805CD5-87C4-49B4-B330-0C1A6ED6CF9F}" presName="node" presStyleLbl="node1" presStyleIdx="13" presStyleCnt="18">
        <dgm:presLayoutVars>
          <dgm:bulletEnabled val="1"/>
        </dgm:presLayoutVars>
      </dgm:prSet>
      <dgm:spPr/>
    </dgm:pt>
    <dgm:pt modelId="{8E0FAB31-A41F-40B6-B212-EC4E1A6696F3}" type="pres">
      <dgm:prSet presAssocID="{4DAB5C62-E343-407F-A19E-02DDAC6D98DE}" presName="sibTrans" presStyleCnt="0"/>
      <dgm:spPr/>
    </dgm:pt>
    <dgm:pt modelId="{99BD7A47-4B86-4410-AF5F-47DF1BCEE455}" type="pres">
      <dgm:prSet presAssocID="{CDD46DD8-FB69-4827-8716-08FD66BD5560}" presName="node" presStyleLbl="node1" presStyleIdx="14" presStyleCnt="18">
        <dgm:presLayoutVars>
          <dgm:bulletEnabled val="1"/>
        </dgm:presLayoutVars>
      </dgm:prSet>
      <dgm:spPr/>
    </dgm:pt>
    <dgm:pt modelId="{83BBC10B-BB14-41E2-9C03-D6935CB789D8}" type="pres">
      <dgm:prSet presAssocID="{35FC3C73-E0C1-441C-BF75-5598EE30C86C}" presName="sibTrans" presStyleCnt="0"/>
      <dgm:spPr/>
    </dgm:pt>
    <dgm:pt modelId="{2F7C1578-C97A-4AC6-9467-26AFD964B367}" type="pres">
      <dgm:prSet presAssocID="{C391A326-870B-4F09-98C6-AC4A4516A52F}" presName="node" presStyleLbl="node1" presStyleIdx="15" presStyleCnt="18">
        <dgm:presLayoutVars>
          <dgm:bulletEnabled val="1"/>
        </dgm:presLayoutVars>
      </dgm:prSet>
      <dgm:spPr/>
    </dgm:pt>
    <dgm:pt modelId="{2E36BAB8-1473-4CF8-8CA1-20BA829C1D24}" type="pres">
      <dgm:prSet presAssocID="{FF7C1D62-DB25-4412-AC66-3F12565B692D}" presName="sibTrans" presStyleCnt="0"/>
      <dgm:spPr/>
    </dgm:pt>
    <dgm:pt modelId="{1B7B854B-36C9-431F-A559-48B3F3281D64}" type="pres">
      <dgm:prSet presAssocID="{6DDE188D-0561-4E60-950D-723900C3FC27}" presName="node" presStyleLbl="node1" presStyleIdx="16" presStyleCnt="18">
        <dgm:presLayoutVars>
          <dgm:bulletEnabled val="1"/>
        </dgm:presLayoutVars>
      </dgm:prSet>
      <dgm:spPr/>
    </dgm:pt>
    <dgm:pt modelId="{CE76CECD-E50E-406D-A76F-CDF7913C6F49}" type="pres">
      <dgm:prSet presAssocID="{7DFDA966-0A9C-4C3D-A707-47B041BCC3D7}" presName="sibTrans" presStyleCnt="0"/>
      <dgm:spPr/>
    </dgm:pt>
    <dgm:pt modelId="{F99AD3D9-6AF2-4708-A4AE-44BA4A3A813C}" type="pres">
      <dgm:prSet presAssocID="{C473D251-9C00-4455-85DF-329BBE97730B}" presName="node" presStyleLbl="node1" presStyleIdx="17" presStyleCnt="18">
        <dgm:presLayoutVars>
          <dgm:bulletEnabled val="1"/>
        </dgm:presLayoutVars>
      </dgm:prSet>
      <dgm:spPr/>
    </dgm:pt>
  </dgm:ptLst>
  <dgm:cxnLst>
    <dgm:cxn modelId="{4B1FB01B-38C0-4693-B45A-3E46BDC6C115}" srcId="{FC271605-A5E3-4E1B-97DD-E18C76B8DC8E}" destId="{8E4EA15A-B527-4535-8766-E855D0855369}" srcOrd="1" destOrd="0" parTransId="{EBDC5DDE-D93A-48CF-ADDF-04FD295AB5CF}" sibTransId="{E8AC4883-C271-4D84-A42F-70A74C57DFD0}"/>
    <dgm:cxn modelId="{AB19401C-5608-4D2E-9C99-8CB448C63826}" type="presOf" srcId="{34AD9F0D-1132-478A-BA8A-569AB8BC46CF}" destId="{657E7410-42AA-4A6A-92B6-175228FB8B85}" srcOrd="0" destOrd="0" presId="urn:microsoft.com/office/officeart/2005/8/layout/default"/>
    <dgm:cxn modelId="{A8F1641C-F5AA-413B-B4BA-54F7321574AC}" type="presOf" srcId="{F89C53F8-7E72-4AF4-9EFE-916D82F863D8}" destId="{2BF76A3B-6359-4256-8984-C040E1C06D67}" srcOrd="0" destOrd="0" presId="urn:microsoft.com/office/officeart/2005/8/layout/default"/>
    <dgm:cxn modelId="{9007AA2F-1C68-4B34-AFCF-B8DABC5E2BF3}" type="presOf" srcId="{A73F3A39-573E-4B14-8F27-A73F52D2D070}" destId="{C0CBA761-36CF-4DAD-A5C2-4F9B3E39CD95}" srcOrd="0" destOrd="0" presId="urn:microsoft.com/office/officeart/2005/8/layout/default"/>
    <dgm:cxn modelId="{68D0AA3C-B55E-4297-A4B3-4C011F824A24}" srcId="{FC271605-A5E3-4E1B-97DD-E18C76B8DC8E}" destId="{8F98741F-4C81-48E3-A904-6DFD2614625D}" srcOrd="4" destOrd="0" parTransId="{F20F1D80-3E3B-4594-B03D-5DE740E106CD}" sibTransId="{E24A3502-7200-407C-9AFA-CB0B886A6041}"/>
    <dgm:cxn modelId="{0078083F-B11A-49C8-A0B8-39C100E2D796}" srcId="{FC271605-A5E3-4E1B-97DD-E18C76B8DC8E}" destId="{5D657552-354A-4AC9-95C7-5860D80B7FC9}" srcOrd="8" destOrd="0" parTransId="{9019B6DC-E964-4D93-80B3-B680B1D9D995}" sibTransId="{7A53679E-6CFB-4B1D-AC92-2A791F1F7A46}"/>
    <dgm:cxn modelId="{BA95E35B-CAEC-438C-93CA-36E66F744686}" srcId="{FC271605-A5E3-4E1B-97DD-E18C76B8DC8E}" destId="{8EB29721-74BB-4B94-9647-5C54E7FB073E}" srcOrd="10" destOrd="0" parTransId="{F6774391-AC5D-4D2E-82A9-5C187448AB30}" sibTransId="{DCC8E2B9-7E28-48BA-9976-89B6B32AE735}"/>
    <dgm:cxn modelId="{29F0E65C-D701-4DCB-92B4-533CCEB0342F}" srcId="{FC271605-A5E3-4E1B-97DD-E18C76B8DC8E}" destId="{CC83455E-6664-466A-894C-423A644B2B7F}" srcOrd="5" destOrd="0" parTransId="{B414291F-D437-4392-860B-978D47409327}" sibTransId="{8AE6A668-8CAA-49E5-BDDF-596C4BD2FBF2}"/>
    <dgm:cxn modelId="{21955964-FCF7-43D8-B4FC-2E3BD9124794}" type="presOf" srcId="{6DDE188D-0561-4E60-950D-723900C3FC27}" destId="{1B7B854B-36C9-431F-A559-48B3F3281D64}" srcOrd="0" destOrd="0" presId="urn:microsoft.com/office/officeart/2005/8/layout/default"/>
    <dgm:cxn modelId="{44DA9F4A-F27D-48BB-A1C5-2406C9FE4837}" type="presOf" srcId="{60CD7DD5-3A8C-4077-B367-BCC2576EDF4E}" destId="{DC5D5C02-74DD-4137-8E0B-A897A6B61248}" srcOrd="0" destOrd="0" presId="urn:microsoft.com/office/officeart/2005/8/layout/default"/>
    <dgm:cxn modelId="{DC5A1D4E-4E3B-4F6D-80D3-C7CD0C619C7C}" type="presOf" srcId="{8E4EA15A-B527-4535-8766-E855D0855369}" destId="{E2AE69E3-BD52-4F32-BA7B-4AD8736251F6}" srcOrd="0" destOrd="0" presId="urn:microsoft.com/office/officeart/2005/8/layout/default"/>
    <dgm:cxn modelId="{87910F70-FF89-4727-A8B2-F4BF2AC5C4B8}" type="presOf" srcId="{05D450B2-E06F-4C24-A36C-B7810727FA9A}" destId="{AFCC4F9F-3921-4578-8F33-9E9D8E4536B9}" srcOrd="0" destOrd="0" presId="urn:microsoft.com/office/officeart/2005/8/layout/default"/>
    <dgm:cxn modelId="{8B54AB53-8408-42B5-8C2A-BE8A82E66C05}" srcId="{FC271605-A5E3-4E1B-97DD-E18C76B8DC8E}" destId="{A73F3A39-573E-4B14-8F27-A73F52D2D070}" srcOrd="7" destOrd="0" parTransId="{B7FF220E-B2FE-45B0-A829-1E50748819D6}" sibTransId="{FE6BD347-C645-4093-B4E4-3E66AA5CAB5C}"/>
    <dgm:cxn modelId="{88346E7D-ED68-4AF1-BBFF-9D0408506DF5}" srcId="{FC271605-A5E3-4E1B-97DD-E18C76B8DC8E}" destId="{F89C53F8-7E72-4AF4-9EFE-916D82F863D8}" srcOrd="12" destOrd="0" parTransId="{9E3EF125-B31C-42E9-8211-DAB6234ABCDA}" sibTransId="{C4F5C46D-46DE-4E64-B2FA-30D34CC5E2FA}"/>
    <dgm:cxn modelId="{C35E3281-106E-4E69-B14F-63AC0C326998}" srcId="{FC271605-A5E3-4E1B-97DD-E18C76B8DC8E}" destId="{4D3FF3FB-31F7-4C11-8540-B460A96CDEBC}" srcOrd="9" destOrd="0" parTransId="{18746CD3-8FEA-4970-B928-066A1B3691D4}" sibTransId="{33D80995-5FF9-455A-86F1-8D590B08239D}"/>
    <dgm:cxn modelId="{0E054881-71FC-431E-9E7C-6189626C716A}" type="presOf" srcId="{C391A326-870B-4F09-98C6-AC4A4516A52F}" destId="{2F7C1578-C97A-4AC6-9467-26AFD964B367}" srcOrd="0" destOrd="0" presId="urn:microsoft.com/office/officeart/2005/8/layout/default"/>
    <dgm:cxn modelId="{ACC3828E-DA0B-4CA3-AD4E-95555B3846B8}" srcId="{FC271605-A5E3-4E1B-97DD-E18C76B8DC8E}" destId="{C391A326-870B-4F09-98C6-AC4A4516A52F}" srcOrd="15" destOrd="0" parTransId="{AF618EFF-9F27-4993-B081-DE92C0BF95AD}" sibTransId="{FF7C1D62-DB25-4412-AC66-3F12565B692D}"/>
    <dgm:cxn modelId="{71A4B28F-9A3B-4919-B6BF-CE8B7635D2C6}" type="presOf" srcId="{C473D251-9C00-4455-85DF-329BBE97730B}" destId="{F99AD3D9-6AF2-4708-A4AE-44BA4A3A813C}" srcOrd="0" destOrd="0" presId="urn:microsoft.com/office/officeart/2005/8/layout/default"/>
    <dgm:cxn modelId="{D8388F95-36BA-43AB-A1E4-62DC27C5F1CB}" srcId="{FC271605-A5E3-4E1B-97DD-E18C76B8DC8E}" destId="{C473D251-9C00-4455-85DF-329BBE97730B}" srcOrd="17" destOrd="0" parTransId="{4FA57DB1-E20B-48DF-A736-FCAFB9B76655}" sibTransId="{612B86AA-543E-4A9B-9B48-EE106DF9E9AD}"/>
    <dgm:cxn modelId="{F385369B-6A30-4C29-9490-BDA2529A5DC4}" srcId="{FC271605-A5E3-4E1B-97DD-E18C76B8DC8E}" destId="{60CD7DD5-3A8C-4077-B367-BCC2576EDF4E}" srcOrd="0" destOrd="0" parTransId="{45F30B82-33FB-4300-A4D7-C4883A91A6F5}" sibTransId="{C9BE4437-7DF4-48CF-9D63-CC1E9987A0A0}"/>
    <dgm:cxn modelId="{5FEB709B-E929-4E88-9AA6-FFB9099E1651}" type="presOf" srcId="{8F98741F-4C81-48E3-A904-6DFD2614625D}" destId="{F9F674E8-57A0-41EA-A84A-A6F5CE8B3D13}" srcOrd="0" destOrd="0" presId="urn:microsoft.com/office/officeart/2005/8/layout/default"/>
    <dgm:cxn modelId="{CC3D7C9F-2D0C-4D4E-BF58-3C99F6F852AE}" type="presOf" srcId="{E7A69ED0-FD41-4A73-8015-56915D7F2653}" destId="{FA9B8A35-367A-46DF-AA86-4DB55D25562D}" srcOrd="0" destOrd="0" presId="urn:microsoft.com/office/officeart/2005/8/layout/default"/>
    <dgm:cxn modelId="{1B9047AD-9872-4ABC-88E2-231CBB7E0B68}" type="presOf" srcId="{CC83455E-6664-466A-894C-423A644B2B7F}" destId="{585D7F53-2C12-4EB8-8CAC-068F85EB4743}" srcOrd="0" destOrd="0" presId="urn:microsoft.com/office/officeart/2005/8/layout/default"/>
    <dgm:cxn modelId="{7377E2B3-0664-4882-BCF6-29D5EF5A825F}" type="presOf" srcId="{4F48AF5F-DEF7-4C9E-AB63-9AAE7E6E94E7}" destId="{4D31680A-8851-47F6-A0E1-E5441476A937}" srcOrd="0" destOrd="0" presId="urn:microsoft.com/office/officeart/2005/8/layout/default"/>
    <dgm:cxn modelId="{7DB1C0B8-033E-464F-8DA3-2B14837141EB}" srcId="{FC271605-A5E3-4E1B-97DD-E18C76B8DC8E}" destId="{4F48AF5F-DEF7-4C9E-AB63-9AAE7E6E94E7}" srcOrd="6" destOrd="0" parTransId="{15BDD339-97D7-46FB-9F0A-6DA89BDC80C0}" sibTransId="{46E2E8F6-FEC9-4BBA-B479-B2CC7196D631}"/>
    <dgm:cxn modelId="{358F34BF-58DB-4C88-ACD4-D670EE7D6A36}" type="presOf" srcId="{CDD46DD8-FB69-4827-8716-08FD66BD5560}" destId="{99BD7A47-4B86-4410-AF5F-47DF1BCEE455}" srcOrd="0" destOrd="0" presId="urn:microsoft.com/office/officeart/2005/8/layout/default"/>
    <dgm:cxn modelId="{D15AE6BF-C34D-4034-B1DB-8DACDA20D0C7}" type="presOf" srcId="{ED805CD5-87C4-49B4-B330-0C1A6ED6CF9F}" destId="{DBDF000F-743E-47F7-B808-6A140BAFAD3E}" srcOrd="0" destOrd="0" presId="urn:microsoft.com/office/officeart/2005/8/layout/default"/>
    <dgm:cxn modelId="{7DF36AC4-0771-4D48-998A-5B67A009FA19}" type="presOf" srcId="{8EB29721-74BB-4B94-9647-5C54E7FB073E}" destId="{67A0E8FD-D1F6-46C0-BF28-25243309B2E6}" srcOrd="0" destOrd="0" presId="urn:microsoft.com/office/officeart/2005/8/layout/default"/>
    <dgm:cxn modelId="{EE712DC7-641F-4142-A8A7-00A4C7754F8A}" srcId="{FC271605-A5E3-4E1B-97DD-E18C76B8DC8E}" destId="{CDD46DD8-FB69-4827-8716-08FD66BD5560}" srcOrd="14" destOrd="0" parTransId="{42B53907-58FA-421D-86EC-D9EC47CD1FC6}" sibTransId="{35FC3C73-E0C1-441C-BF75-5598EE30C86C}"/>
    <dgm:cxn modelId="{56E171C7-C00B-4A95-9DBF-8789F830969A}" srcId="{FC271605-A5E3-4E1B-97DD-E18C76B8DC8E}" destId="{E7A69ED0-FD41-4A73-8015-56915D7F2653}" srcOrd="2" destOrd="0" parTransId="{B4B08E9E-7122-4745-8AA9-4125D219E448}" sibTransId="{C2F288DD-B10C-4962-B6B3-1411617FE421}"/>
    <dgm:cxn modelId="{643105CB-9C48-4775-801B-0234ABD43F10}" srcId="{FC271605-A5E3-4E1B-97DD-E18C76B8DC8E}" destId="{34AD9F0D-1132-478A-BA8A-569AB8BC46CF}" srcOrd="11" destOrd="0" parTransId="{E93C78EA-F20A-4835-902F-1D3E97E1A0E4}" sibTransId="{8F4ED520-0E59-41C0-A94E-510AE0FFFB1A}"/>
    <dgm:cxn modelId="{E78709D4-1AE6-413A-A217-1500A52EF369}" srcId="{FC271605-A5E3-4E1B-97DD-E18C76B8DC8E}" destId="{ED805CD5-87C4-49B4-B330-0C1A6ED6CF9F}" srcOrd="13" destOrd="0" parTransId="{40D01435-678D-400F-B3D0-1FEF16EB05A4}" sibTransId="{4DAB5C62-E343-407F-A19E-02DDAC6D98DE}"/>
    <dgm:cxn modelId="{BA45DCD4-0516-4711-A008-95A44B289795}" type="presOf" srcId="{5D657552-354A-4AC9-95C7-5860D80B7FC9}" destId="{52010911-3EB0-473F-9355-5C640E7DDD86}" srcOrd="0" destOrd="0" presId="urn:microsoft.com/office/officeart/2005/8/layout/default"/>
    <dgm:cxn modelId="{7C4028D9-F5AD-4C47-B1E3-1F75D0B66746}" type="presOf" srcId="{FC271605-A5E3-4E1B-97DD-E18C76B8DC8E}" destId="{CC85CA06-D33A-4870-B0B8-AE0B6855FC80}" srcOrd="0" destOrd="0" presId="urn:microsoft.com/office/officeart/2005/8/layout/default"/>
    <dgm:cxn modelId="{EC0F70D9-0AE6-442D-9CE4-1EB972D29D16}" type="presOf" srcId="{4D3FF3FB-31F7-4C11-8540-B460A96CDEBC}" destId="{467B8C4D-BA4B-4480-9F8F-6EABA9954A18}" srcOrd="0" destOrd="0" presId="urn:microsoft.com/office/officeart/2005/8/layout/default"/>
    <dgm:cxn modelId="{527CFBEB-566D-4DB0-97FA-08DC04644AAC}" srcId="{FC271605-A5E3-4E1B-97DD-E18C76B8DC8E}" destId="{6DDE188D-0561-4E60-950D-723900C3FC27}" srcOrd="16" destOrd="0" parTransId="{D83643F5-2EEB-4A40-9BC3-EE0F8A685E50}" sibTransId="{7DFDA966-0A9C-4C3D-A707-47B041BCC3D7}"/>
    <dgm:cxn modelId="{C8EC37EC-3F2B-43AE-B8B4-BCD06F48633B}" srcId="{FC271605-A5E3-4E1B-97DD-E18C76B8DC8E}" destId="{05D450B2-E06F-4C24-A36C-B7810727FA9A}" srcOrd="3" destOrd="0" parTransId="{8AD9E67B-EAA7-4F80-8CE5-392517711559}" sibTransId="{F4AF2306-F297-4315-B0E3-7A731136C050}"/>
    <dgm:cxn modelId="{E28CFC84-61A5-47B8-87F2-F62E3D14048B}" type="presParOf" srcId="{CC85CA06-D33A-4870-B0B8-AE0B6855FC80}" destId="{DC5D5C02-74DD-4137-8E0B-A897A6B61248}" srcOrd="0" destOrd="0" presId="urn:microsoft.com/office/officeart/2005/8/layout/default"/>
    <dgm:cxn modelId="{920A3F43-2B2A-4D43-A616-87834097E561}" type="presParOf" srcId="{CC85CA06-D33A-4870-B0B8-AE0B6855FC80}" destId="{3F0C0686-D860-4E48-9ED8-C5D561054D65}" srcOrd="1" destOrd="0" presId="urn:microsoft.com/office/officeart/2005/8/layout/default"/>
    <dgm:cxn modelId="{DD394EA4-ABF2-40CA-AEE6-57049B858E30}" type="presParOf" srcId="{CC85CA06-D33A-4870-B0B8-AE0B6855FC80}" destId="{E2AE69E3-BD52-4F32-BA7B-4AD8736251F6}" srcOrd="2" destOrd="0" presId="urn:microsoft.com/office/officeart/2005/8/layout/default"/>
    <dgm:cxn modelId="{E8EBE302-4938-42CD-9FF1-1B2044CB77F8}" type="presParOf" srcId="{CC85CA06-D33A-4870-B0B8-AE0B6855FC80}" destId="{E56A9FE6-E128-4898-AC5A-8B7B0762C2E3}" srcOrd="3" destOrd="0" presId="urn:microsoft.com/office/officeart/2005/8/layout/default"/>
    <dgm:cxn modelId="{072DC23B-A6BC-4D9C-B528-65285A603016}" type="presParOf" srcId="{CC85CA06-D33A-4870-B0B8-AE0B6855FC80}" destId="{FA9B8A35-367A-46DF-AA86-4DB55D25562D}" srcOrd="4" destOrd="0" presId="urn:microsoft.com/office/officeart/2005/8/layout/default"/>
    <dgm:cxn modelId="{5726FAB2-B4E7-4FD6-B9E1-EDEB7B09F199}" type="presParOf" srcId="{CC85CA06-D33A-4870-B0B8-AE0B6855FC80}" destId="{C66A8338-AB85-47AC-95AE-CDF6D365A949}" srcOrd="5" destOrd="0" presId="urn:microsoft.com/office/officeart/2005/8/layout/default"/>
    <dgm:cxn modelId="{8BFBE041-A6B5-4D0C-8409-96E71DBEE6D6}" type="presParOf" srcId="{CC85CA06-D33A-4870-B0B8-AE0B6855FC80}" destId="{AFCC4F9F-3921-4578-8F33-9E9D8E4536B9}" srcOrd="6" destOrd="0" presId="urn:microsoft.com/office/officeart/2005/8/layout/default"/>
    <dgm:cxn modelId="{46F42998-3E1D-4651-9CD3-1F154B320F7B}" type="presParOf" srcId="{CC85CA06-D33A-4870-B0B8-AE0B6855FC80}" destId="{6F9D6545-BA46-45A5-AB74-419635F383EE}" srcOrd="7" destOrd="0" presId="urn:microsoft.com/office/officeart/2005/8/layout/default"/>
    <dgm:cxn modelId="{5E3848B4-96FE-46F9-A92F-B82D8E9123AB}" type="presParOf" srcId="{CC85CA06-D33A-4870-B0B8-AE0B6855FC80}" destId="{F9F674E8-57A0-41EA-A84A-A6F5CE8B3D13}" srcOrd="8" destOrd="0" presId="urn:microsoft.com/office/officeart/2005/8/layout/default"/>
    <dgm:cxn modelId="{2344D156-1D1D-4A7D-8BC7-383174DEBD49}" type="presParOf" srcId="{CC85CA06-D33A-4870-B0B8-AE0B6855FC80}" destId="{E469F10F-74B4-495E-906B-8EFBD6F0B73A}" srcOrd="9" destOrd="0" presId="urn:microsoft.com/office/officeart/2005/8/layout/default"/>
    <dgm:cxn modelId="{6A113FC9-4588-4469-95A4-E24D612F0A16}" type="presParOf" srcId="{CC85CA06-D33A-4870-B0B8-AE0B6855FC80}" destId="{585D7F53-2C12-4EB8-8CAC-068F85EB4743}" srcOrd="10" destOrd="0" presId="urn:microsoft.com/office/officeart/2005/8/layout/default"/>
    <dgm:cxn modelId="{B991F19C-B3B6-4841-9DCF-E100CE3E17E6}" type="presParOf" srcId="{CC85CA06-D33A-4870-B0B8-AE0B6855FC80}" destId="{E47959CC-35D1-42E7-953B-FC499BF1ACBD}" srcOrd="11" destOrd="0" presId="urn:microsoft.com/office/officeart/2005/8/layout/default"/>
    <dgm:cxn modelId="{70A96030-209F-41A8-AA5B-6214FC8B8D5E}" type="presParOf" srcId="{CC85CA06-D33A-4870-B0B8-AE0B6855FC80}" destId="{4D31680A-8851-47F6-A0E1-E5441476A937}" srcOrd="12" destOrd="0" presId="urn:microsoft.com/office/officeart/2005/8/layout/default"/>
    <dgm:cxn modelId="{9E424FFF-560E-4F81-970A-744A5D03A121}" type="presParOf" srcId="{CC85CA06-D33A-4870-B0B8-AE0B6855FC80}" destId="{74BCB1EE-59D4-4BB1-BF35-1194EB519C14}" srcOrd="13" destOrd="0" presId="urn:microsoft.com/office/officeart/2005/8/layout/default"/>
    <dgm:cxn modelId="{B3E53D4B-23BB-4382-86BF-2C575469E878}" type="presParOf" srcId="{CC85CA06-D33A-4870-B0B8-AE0B6855FC80}" destId="{C0CBA761-36CF-4DAD-A5C2-4F9B3E39CD95}" srcOrd="14" destOrd="0" presId="urn:microsoft.com/office/officeart/2005/8/layout/default"/>
    <dgm:cxn modelId="{A962C02E-861E-4026-98F1-2E440BA1CA36}" type="presParOf" srcId="{CC85CA06-D33A-4870-B0B8-AE0B6855FC80}" destId="{AA9C7222-CDD1-4635-B598-EF60B427668D}" srcOrd="15" destOrd="0" presId="urn:microsoft.com/office/officeart/2005/8/layout/default"/>
    <dgm:cxn modelId="{A26EC70F-EE7D-4D74-8483-8830F0DE3C73}" type="presParOf" srcId="{CC85CA06-D33A-4870-B0B8-AE0B6855FC80}" destId="{52010911-3EB0-473F-9355-5C640E7DDD86}" srcOrd="16" destOrd="0" presId="urn:microsoft.com/office/officeart/2005/8/layout/default"/>
    <dgm:cxn modelId="{D25F63E7-8C3E-4A03-8E52-F78C23BDCDA7}" type="presParOf" srcId="{CC85CA06-D33A-4870-B0B8-AE0B6855FC80}" destId="{B32C8994-E208-4C06-87E3-1F8DEEC9468D}" srcOrd="17" destOrd="0" presId="urn:microsoft.com/office/officeart/2005/8/layout/default"/>
    <dgm:cxn modelId="{4F367DA1-1E3A-4AFF-BEF0-95BCB8855EEC}" type="presParOf" srcId="{CC85CA06-D33A-4870-B0B8-AE0B6855FC80}" destId="{467B8C4D-BA4B-4480-9F8F-6EABA9954A18}" srcOrd="18" destOrd="0" presId="urn:microsoft.com/office/officeart/2005/8/layout/default"/>
    <dgm:cxn modelId="{97BBC6BC-801B-4B9E-A5F2-759FC639BB2D}" type="presParOf" srcId="{CC85CA06-D33A-4870-B0B8-AE0B6855FC80}" destId="{A6D7F231-E7D3-425F-A241-E9070C01CD06}" srcOrd="19" destOrd="0" presId="urn:microsoft.com/office/officeart/2005/8/layout/default"/>
    <dgm:cxn modelId="{55B8CAC8-61FB-485E-B077-31A0FF3AB71A}" type="presParOf" srcId="{CC85CA06-D33A-4870-B0B8-AE0B6855FC80}" destId="{67A0E8FD-D1F6-46C0-BF28-25243309B2E6}" srcOrd="20" destOrd="0" presId="urn:microsoft.com/office/officeart/2005/8/layout/default"/>
    <dgm:cxn modelId="{034BC863-D64A-4B90-9E8E-66DA00C9F0EA}" type="presParOf" srcId="{CC85CA06-D33A-4870-B0B8-AE0B6855FC80}" destId="{EA231C93-9B25-4CE0-920F-A876EB752460}" srcOrd="21" destOrd="0" presId="urn:microsoft.com/office/officeart/2005/8/layout/default"/>
    <dgm:cxn modelId="{24DDE53C-53AC-4A63-8C1E-03BA52C26CC2}" type="presParOf" srcId="{CC85CA06-D33A-4870-B0B8-AE0B6855FC80}" destId="{657E7410-42AA-4A6A-92B6-175228FB8B85}" srcOrd="22" destOrd="0" presId="urn:microsoft.com/office/officeart/2005/8/layout/default"/>
    <dgm:cxn modelId="{4918B3BE-9A7F-485B-AE82-3C8107C4C671}" type="presParOf" srcId="{CC85CA06-D33A-4870-B0B8-AE0B6855FC80}" destId="{25FB5156-B698-499D-9282-C5793480F777}" srcOrd="23" destOrd="0" presId="urn:microsoft.com/office/officeart/2005/8/layout/default"/>
    <dgm:cxn modelId="{2A894EA4-CC15-4D84-8B21-F96457951C09}" type="presParOf" srcId="{CC85CA06-D33A-4870-B0B8-AE0B6855FC80}" destId="{2BF76A3B-6359-4256-8984-C040E1C06D67}" srcOrd="24" destOrd="0" presId="urn:microsoft.com/office/officeart/2005/8/layout/default"/>
    <dgm:cxn modelId="{E0A76CA9-525C-4CD3-ABAA-993AA19E6380}" type="presParOf" srcId="{CC85CA06-D33A-4870-B0B8-AE0B6855FC80}" destId="{ECD74979-F174-40D4-BF78-397C609621B5}" srcOrd="25" destOrd="0" presId="urn:microsoft.com/office/officeart/2005/8/layout/default"/>
    <dgm:cxn modelId="{B73A85C4-D158-4AC4-911F-D29BBC585F54}" type="presParOf" srcId="{CC85CA06-D33A-4870-B0B8-AE0B6855FC80}" destId="{DBDF000F-743E-47F7-B808-6A140BAFAD3E}" srcOrd="26" destOrd="0" presId="urn:microsoft.com/office/officeart/2005/8/layout/default"/>
    <dgm:cxn modelId="{C41A9BAC-3656-4B4C-BA3D-B2EF522C57D3}" type="presParOf" srcId="{CC85CA06-D33A-4870-B0B8-AE0B6855FC80}" destId="{8E0FAB31-A41F-40B6-B212-EC4E1A6696F3}" srcOrd="27" destOrd="0" presId="urn:microsoft.com/office/officeart/2005/8/layout/default"/>
    <dgm:cxn modelId="{5AD9280A-5C20-40AE-9981-220D1EE0BC76}" type="presParOf" srcId="{CC85CA06-D33A-4870-B0B8-AE0B6855FC80}" destId="{99BD7A47-4B86-4410-AF5F-47DF1BCEE455}" srcOrd="28" destOrd="0" presId="urn:microsoft.com/office/officeart/2005/8/layout/default"/>
    <dgm:cxn modelId="{DEC3A2BE-4AA2-4632-87A1-FBB449E94CFB}" type="presParOf" srcId="{CC85CA06-D33A-4870-B0B8-AE0B6855FC80}" destId="{83BBC10B-BB14-41E2-9C03-D6935CB789D8}" srcOrd="29" destOrd="0" presId="urn:microsoft.com/office/officeart/2005/8/layout/default"/>
    <dgm:cxn modelId="{7BF5EB6A-DE04-4BEB-BED0-970FB76F2BB5}" type="presParOf" srcId="{CC85CA06-D33A-4870-B0B8-AE0B6855FC80}" destId="{2F7C1578-C97A-4AC6-9467-26AFD964B367}" srcOrd="30" destOrd="0" presId="urn:microsoft.com/office/officeart/2005/8/layout/default"/>
    <dgm:cxn modelId="{06C8137A-F2F9-4335-A4B0-0BBD91A25078}" type="presParOf" srcId="{CC85CA06-D33A-4870-B0B8-AE0B6855FC80}" destId="{2E36BAB8-1473-4CF8-8CA1-20BA829C1D24}" srcOrd="31" destOrd="0" presId="urn:microsoft.com/office/officeart/2005/8/layout/default"/>
    <dgm:cxn modelId="{729177DD-F79C-4A76-9EF5-5F51FFD79839}" type="presParOf" srcId="{CC85CA06-D33A-4870-B0B8-AE0B6855FC80}" destId="{1B7B854B-36C9-431F-A559-48B3F3281D64}" srcOrd="32" destOrd="0" presId="urn:microsoft.com/office/officeart/2005/8/layout/default"/>
    <dgm:cxn modelId="{DFF4C622-835B-42CC-B61D-829EA051A087}" type="presParOf" srcId="{CC85CA06-D33A-4870-B0B8-AE0B6855FC80}" destId="{CE76CECD-E50E-406D-A76F-CDF7913C6F49}" srcOrd="33" destOrd="0" presId="urn:microsoft.com/office/officeart/2005/8/layout/default"/>
    <dgm:cxn modelId="{A3347A12-9033-4B49-AE2A-F9B8D9553B28}" type="presParOf" srcId="{CC85CA06-D33A-4870-B0B8-AE0B6855FC80}" destId="{F99AD3D9-6AF2-4708-A4AE-44BA4A3A813C}" srcOrd="3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E29B2-39DC-4452-84E8-75802F929C0B}">
      <dsp:nvSpPr>
        <dsp:cNvPr id="0" name=""/>
        <dsp:cNvSpPr/>
      </dsp:nvSpPr>
      <dsp:spPr>
        <a:xfrm>
          <a:off x="346745" y="691"/>
          <a:ext cx="2778515" cy="1764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444F2-9C35-489A-AB4D-3F16C6FB0599}">
      <dsp:nvSpPr>
        <dsp:cNvPr id="0" name=""/>
        <dsp:cNvSpPr/>
      </dsp:nvSpPr>
      <dsp:spPr>
        <a:xfrm>
          <a:off x="655469" y="293979"/>
          <a:ext cx="2778515" cy="1764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0" kern="1200"/>
            <a:t>Огромная потеря времени на разработку новых решений ввиду отсутствия интеллектуального поиска необходимых инструментов</a:t>
          </a:r>
          <a:endParaRPr lang="en-US" sz="1700" kern="1200"/>
        </a:p>
      </dsp:txBody>
      <dsp:txXfrm>
        <a:off x="707145" y="345655"/>
        <a:ext cx="2675163" cy="1661005"/>
      </dsp:txXfrm>
    </dsp:sp>
    <dsp:sp modelId="{CEB48AE9-9B4D-445D-B26C-E8B620F12338}">
      <dsp:nvSpPr>
        <dsp:cNvPr id="0" name=""/>
        <dsp:cNvSpPr/>
      </dsp:nvSpPr>
      <dsp:spPr>
        <a:xfrm>
          <a:off x="3742708" y="691"/>
          <a:ext cx="2778515" cy="1764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56B8B-48F0-4B54-9907-BD3F689289B8}">
      <dsp:nvSpPr>
        <dsp:cNvPr id="0" name=""/>
        <dsp:cNvSpPr/>
      </dsp:nvSpPr>
      <dsp:spPr>
        <a:xfrm>
          <a:off x="4051432" y="293979"/>
          <a:ext cx="2778515" cy="1764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0" kern="1200"/>
            <a:t>Отсутствие общего классификатора решений в сфере </a:t>
          </a:r>
          <a:r>
            <a:rPr lang="en-US" sz="1700" b="0" i="0" kern="1200"/>
            <a:t>IT</a:t>
          </a:r>
          <a:endParaRPr lang="en-US" sz="1700" kern="1200"/>
        </a:p>
      </dsp:txBody>
      <dsp:txXfrm>
        <a:off x="4103108" y="345655"/>
        <a:ext cx="2675163" cy="1661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81701-7BC5-4E44-A868-2FB2517C9321}">
      <dsp:nvSpPr>
        <dsp:cNvPr id="0" name=""/>
        <dsp:cNvSpPr/>
      </dsp:nvSpPr>
      <dsp:spPr>
        <a:xfrm>
          <a:off x="2775960" y="1352065"/>
          <a:ext cx="2174149" cy="251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777"/>
              </a:lnTo>
              <a:lnTo>
                <a:pt x="2174149" y="125777"/>
              </a:lnTo>
              <a:lnTo>
                <a:pt x="2174149" y="2515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7F8A4-8971-474A-9784-A665AA437FEC}">
      <dsp:nvSpPr>
        <dsp:cNvPr id="0" name=""/>
        <dsp:cNvSpPr/>
      </dsp:nvSpPr>
      <dsp:spPr>
        <a:xfrm>
          <a:off x="2775960" y="1352065"/>
          <a:ext cx="724716" cy="251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777"/>
              </a:lnTo>
              <a:lnTo>
                <a:pt x="724716" y="125777"/>
              </a:lnTo>
              <a:lnTo>
                <a:pt x="724716" y="2515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7C377-5801-45C9-B4D9-18B32398625E}">
      <dsp:nvSpPr>
        <dsp:cNvPr id="0" name=""/>
        <dsp:cNvSpPr/>
      </dsp:nvSpPr>
      <dsp:spPr>
        <a:xfrm>
          <a:off x="2051244" y="1352065"/>
          <a:ext cx="724716" cy="251554"/>
        </a:xfrm>
        <a:custGeom>
          <a:avLst/>
          <a:gdLst/>
          <a:ahLst/>
          <a:cxnLst/>
          <a:rect l="0" t="0" r="0" b="0"/>
          <a:pathLst>
            <a:path>
              <a:moveTo>
                <a:pt x="724716" y="0"/>
              </a:moveTo>
              <a:lnTo>
                <a:pt x="724716" y="125777"/>
              </a:lnTo>
              <a:lnTo>
                <a:pt x="0" y="125777"/>
              </a:lnTo>
              <a:lnTo>
                <a:pt x="0" y="2515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ADBD2-11D1-41D6-880A-C81A3C967540}">
      <dsp:nvSpPr>
        <dsp:cNvPr id="0" name=""/>
        <dsp:cNvSpPr/>
      </dsp:nvSpPr>
      <dsp:spPr>
        <a:xfrm>
          <a:off x="601811" y="1352065"/>
          <a:ext cx="2174149" cy="251554"/>
        </a:xfrm>
        <a:custGeom>
          <a:avLst/>
          <a:gdLst/>
          <a:ahLst/>
          <a:cxnLst/>
          <a:rect l="0" t="0" r="0" b="0"/>
          <a:pathLst>
            <a:path>
              <a:moveTo>
                <a:pt x="2174149" y="0"/>
              </a:moveTo>
              <a:lnTo>
                <a:pt x="2174149" y="125777"/>
              </a:lnTo>
              <a:lnTo>
                <a:pt x="0" y="125777"/>
              </a:lnTo>
              <a:lnTo>
                <a:pt x="0" y="2515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8B026-8706-4E66-91C4-5CAB91724BD4}">
      <dsp:nvSpPr>
        <dsp:cNvPr id="0" name=""/>
        <dsp:cNvSpPr/>
      </dsp:nvSpPr>
      <dsp:spPr>
        <a:xfrm>
          <a:off x="2177021" y="753126"/>
          <a:ext cx="1197878" cy="598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IT</a:t>
          </a:r>
          <a:endParaRPr lang="ru-RU" sz="1000" kern="1200" dirty="0"/>
        </a:p>
      </dsp:txBody>
      <dsp:txXfrm>
        <a:off x="2177021" y="753126"/>
        <a:ext cx="1197878" cy="598939"/>
      </dsp:txXfrm>
    </dsp:sp>
    <dsp:sp modelId="{E8292446-D2C8-47D6-9C1A-14AB63677027}">
      <dsp:nvSpPr>
        <dsp:cNvPr id="0" name=""/>
        <dsp:cNvSpPr/>
      </dsp:nvSpPr>
      <dsp:spPr>
        <a:xfrm>
          <a:off x="2871" y="1603620"/>
          <a:ext cx="1197878" cy="598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dirty="0"/>
            <a:t>Дизайн</a:t>
          </a:r>
          <a:endParaRPr lang="ru-RU" sz="1000" kern="1200" dirty="0"/>
        </a:p>
      </dsp:txBody>
      <dsp:txXfrm>
        <a:off x="2871" y="1603620"/>
        <a:ext cx="1197878" cy="598939"/>
      </dsp:txXfrm>
    </dsp:sp>
    <dsp:sp modelId="{D6DAC213-FDAA-42D8-8021-650E5940AD6D}">
      <dsp:nvSpPr>
        <dsp:cNvPr id="0" name=""/>
        <dsp:cNvSpPr/>
      </dsp:nvSpPr>
      <dsp:spPr>
        <a:xfrm>
          <a:off x="1452304" y="1603620"/>
          <a:ext cx="1197878" cy="598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Разработка</a:t>
          </a:r>
        </a:p>
      </dsp:txBody>
      <dsp:txXfrm>
        <a:off x="1452304" y="1603620"/>
        <a:ext cx="1197878" cy="598939"/>
      </dsp:txXfrm>
    </dsp:sp>
    <dsp:sp modelId="{6AC53F70-F58F-4F15-8DC6-1A30911FF54C}">
      <dsp:nvSpPr>
        <dsp:cNvPr id="0" name=""/>
        <dsp:cNvSpPr/>
      </dsp:nvSpPr>
      <dsp:spPr>
        <a:xfrm>
          <a:off x="2901737" y="1603620"/>
          <a:ext cx="1197878" cy="598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/>
            <a:t>Администрирование</a:t>
          </a:r>
          <a:endParaRPr lang="ru-RU" sz="1000" kern="1200"/>
        </a:p>
      </dsp:txBody>
      <dsp:txXfrm>
        <a:off x="2901737" y="1603620"/>
        <a:ext cx="1197878" cy="598939"/>
      </dsp:txXfrm>
    </dsp:sp>
    <dsp:sp modelId="{6749FB2A-B9CA-459B-A2BF-F85954FE95E7}">
      <dsp:nvSpPr>
        <dsp:cNvPr id="0" name=""/>
        <dsp:cNvSpPr/>
      </dsp:nvSpPr>
      <dsp:spPr>
        <a:xfrm>
          <a:off x="4351170" y="1603620"/>
          <a:ext cx="1197878" cy="598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Маркетинг</a:t>
          </a:r>
        </a:p>
      </dsp:txBody>
      <dsp:txXfrm>
        <a:off x="4351170" y="1603620"/>
        <a:ext cx="1197878" cy="5989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724D9-33F6-4A0A-9E99-6F4AE866B6E0}">
      <dsp:nvSpPr>
        <dsp:cNvPr id="0" name=""/>
        <dsp:cNvSpPr/>
      </dsp:nvSpPr>
      <dsp:spPr>
        <a:xfrm>
          <a:off x="360290" y="1761"/>
          <a:ext cx="779436" cy="467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C#</a:t>
          </a:r>
        </a:p>
      </dsp:txBody>
      <dsp:txXfrm>
        <a:off x="360290" y="1761"/>
        <a:ext cx="779436" cy="467661"/>
      </dsp:txXfrm>
    </dsp:sp>
    <dsp:sp modelId="{C3574272-8F1D-41CC-ABFC-0EB6914AB708}">
      <dsp:nvSpPr>
        <dsp:cNvPr id="0" name=""/>
        <dsp:cNvSpPr/>
      </dsp:nvSpPr>
      <dsp:spPr>
        <a:xfrm>
          <a:off x="1217670" y="1761"/>
          <a:ext cx="779436" cy="467661"/>
        </a:xfrm>
        <a:prstGeom prst="rect">
          <a:avLst/>
        </a:prstGeom>
        <a:solidFill>
          <a:schemeClr val="accent2">
            <a:hueOff val="-53902"/>
            <a:satOff val="-3108"/>
            <a:lumOff val="3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C++</a:t>
          </a:r>
        </a:p>
      </dsp:txBody>
      <dsp:txXfrm>
        <a:off x="1217670" y="1761"/>
        <a:ext cx="779436" cy="467661"/>
      </dsp:txXfrm>
    </dsp:sp>
    <dsp:sp modelId="{A25210DE-D7A8-4118-93B3-EB452278B5EC}">
      <dsp:nvSpPr>
        <dsp:cNvPr id="0" name=""/>
        <dsp:cNvSpPr/>
      </dsp:nvSpPr>
      <dsp:spPr>
        <a:xfrm>
          <a:off x="2075050" y="1761"/>
          <a:ext cx="779436" cy="467661"/>
        </a:xfrm>
        <a:prstGeom prst="rect">
          <a:avLst/>
        </a:prstGeom>
        <a:solidFill>
          <a:schemeClr val="accent2">
            <a:hueOff val="-107805"/>
            <a:satOff val="-6217"/>
            <a:lumOff val="6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ColdFusion</a:t>
          </a:r>
          <a:endParaRPr lang="en-US" sz="1200" kern="1200"/>
        </a:p>
      </dsp:txBody>
      <dsp:txXfrm>
        <a:off x="2075050" y="1761"/>
        <a:ext cx="779436" cy="467661"/>
      </dsp:txXfrm>
    </dsp:sp>
    <dsp:sp modelId="{65326A58-5C46-4485-B785-2EE22FDD447B}">
      <dsp:nvSpPr>
        <dsp:cNvPr id="0" name=""/>
        <dsp:cNvSpPr/>
      </dsp:nvSpPr>
      <dsp:spPr>
        <a:xfrm>
          <a:off x="2932430" y="1761"/>
          <a:ext cx="779436" cy="467661"/>
        </a:xfrm>
        <a:prstGeom prst="rect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Dart</a:t>
          </a:r>
          <a:endParaRPr lang="en-US" sz="1200" kern="1200"/>
        </a:p>
      </dsp:txBody>
      <dsp:txXfrm>
        <a:off x="2932430" y="1761"/>
        <a:ext cx="779436" cy="467661"/>
      </dsp:txXfrm>
    </dsp:sp>
    <dsp:sp modelId="{F0CEDA8D-8987-4280-A933-76B010B4E750}">
      <dsp:nvSpPr>
        <dsp:cNvPr id="0" name=""/>
        <dsp:cNvSpPr/>
      </dsp:nvSpPr>
      <dsp:spPr>
        <a:xfrm>
          <a:off x="360290" y="547366"/>
          <a:ext cx="779436" cy="467661"/>
        </a:xfrm>
        <a:prstGeom prst="rect">
          <a:avLst/>
        </a:prstGeom>
        <a:solidFill>
          <a:schemeClr val="accent2">
            <a:hueOff val="-215609"/>
            <a:satOff val="-12434"/>
            <a:lumOff val="12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Go</a:t>
          </a:r>
          <a:endParaRPr lang="en-US" sz="1200" kern="1200"/>
        </a:p>
      </dsp:txBody>
      <dsp:txXfrm>
        <a:off x="360290" y="547366"/>
        <a:ext cx="779436" cy="467661"/>
      </dsp:txXfrm>
    </dsp:sp>
    <dsp:sp modelId="{3D8F7CC2-FC2C-4AF1-B73A-4275DE6D3549}">
      <dsp:nvSpPr>
        <dsp:cNvPr id="0" name=""/>
        <dsp:cNvSpPr/>
      </dsp:nvSpPr>
      <dsp:spPr>
        <a:xfrm>
          <a:off x="1217670" y="547366"/>
          <a:ext cx="779436" cy="467661"/>
        </a:xfrm>
        <a:prstGeom prst="rect">
          <a:avLst/>
        </a:prstGeom>
        <a:solidFill>
          <a:schemeClr val="accent2">
            <a:hueOff val="-269512"/>
            <a:satOff val="-15542"/>
            <a:lumOff val="15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Kotlin</a:t>
          </a:r>
          <a:endParaRPr lang="en-US" sz="1200" kern="1200"/>
        </a:p>
      </dsp:txBody>
      <dsp:txXfrm>
        <a:off x="1217670" y="547366"/>
        <a:ext cx="779436" cy="467661"/>
      </dsp:txXfrm>
    </dsp:sp>
    <dsp:sp modelId="{A1962196-70D2-40C7-A47B-1E5D6F67A5BB}">
      <dsp:nvSpPr>
        <dsp:cNvPr id="0" name=""/>
        <dsp:cNvSpPr/>
      </dsp:nvSpPr>
      <dsp:spPr>
        <a:xfrm>
          <a:off x="2075050" y="547366"/>
          <a:ext cx="779436" cy="467661"/>
        </a:xfrm>
        <a:prstGeom prst="rect">
          <a:avLst/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Pascal</a:t>
          </a:r>
          <a:endParaRPr lang="en-US" sz="1200" kern="1200"/>
        </a:p>
      </dsp:txBody>
      <dsp:txXfrm>
        <a:off x="2075050" y="547366"/>
        <a:ext cx="779436" cy="467661"/>
      </dsp:txXfrm>
    </dsp:sp>
    <dsp:sp modelId="{6F8ABE9C-B347-42F2-BE45-1C6F6E7F5E53}">
      <dsp:nvSpPr>
        <dsp:cNvPr id="0" name=""/>
        <dsp:cNvSpPr/>
      </dsp:nvSpPr>
      <dsp:spPr>
        <a:xfrm>
          <a:off x="2932430" y="547366"/>
          <a:ext cx="779436" cy="467661"/>
        </a:xfrm>
        <a:prstGeom prst="rect">
          <a:avLst/>
        </a:prstGeom>
        <a:solidFill>
          <a:schemeClr val="accent2">
            <a:hueOff val="-377316"/>
            <a:satOff val="-21759"/>
            <a:lumOff val="2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Dylan</a:t>
          </a:r>
          <a:endParaRPr lang="en-US" sz="1200" kern="1200"/>
        </a:p>
      </dsp:txBody>
      <dsp:txXfrm>
        <a:off x="2932430" y="547366"/>
        <a:ext cx="779436" cy="467661"/>
      </dsp:txXfrm>
    </dsp:sp>
    <dsp:sp modelId="{6375769A-5D6B-44C2-B6D2-301D15118797}">
      <dsp:nvSpPr>
        <dsp:cNvPr id="0" name=""/>
        <dsp:cNvSpPr/>
      </dsp:nvSpPr>
      <dsp:spPr>
        <a:xfrm>
          <a:off x="360290" y="1092972"/>
          <a:ext cx="779436" cy="467661"/>
        </a:xfrm>
        <a:prstGeom prst="rect">
          <a:avLst/>
        </a:prstGeom>
        <a:solidFill>
          <a:schemeClr val="accent2">
            <a:hueOff val="-431219"/>
            <a:satOff val="-24868"/>
            <a:lumOff val="25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Eiffel</a:t>
          </a:r>
          <a:endParaRPr lang="en-US" sz="1200" kern="1200"/>
        </a:p>
      </dsp:txBody>
      <dsp:txXfrm>
        <a:off x="360290" y="1092972"/>
        <a:ext cx="779436" cy="467661"/>
      </dsp:txXfrm>
    </dsp:sp>
    <dsp:sp modelId="{6F264A28-4CDF-41CC-A5B5-4F3958DD7742}">
      <dsp:nvSpPr>
        <dsp:cNvPr id="0" name=""/>
        <dsp:cNvSpPr/>
      </dsp:nvSpPr>
      <dsp:spPr>
        <a:xfrm>
          <a:off x="1217670" y="1092972"/>
          <a:ext cx="779436" cy="467661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Groovy</a:t>
          </a:r>
          <a:endParaRPr lang="en-US" sz="1200" kern="1200"/>
        </a:p>
      </dsp:txBody>
      <dsp:txXfrm>
        <a:off x="1217670" y="1092972"/>
        <a:ext cx="779436" cy="467661"/>
      </dsp:txXfrm>
    </dsp:sp>
    <dsp:sp modelId="{3A3E1C35-3449-4C75-ADC5-DE362B1E11E1}">
      <dsp:nvSpPr>
        <dsp:cNvPr id="0" name=""/>
        <dsp:cNvSpPr/>
      </dsp:nvSpPr>
      <dsp:spPr>
        <a:xfrm>
          <a:off x="2075050" y="1092972"/>
          <a:ext cx="779436" cy="467661"/>
        </a:xfrm>
        <a:prstGeom prst="rect">
          <a:avLst/>
        </a:prstGeom>
        <a:solidFill>
          <a:schemeClr val="accent2">
            <a:hueOff val="-539023"/>
            <a:satOff val="-31084"/>
            <a:lumOff val="3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Haxe</a:t>
          </a:r>
          <a:endParaRPr lang="en-US" sz="1200" kern="1200"/>
        </a:p>
      </dsp:txBody>
      <dsp:txXfrm>
        <a:off x="2075050" y="1092972"/>
        <a:ext cx="779436" cy="467661"/>
      </dsp:txXfrm>
    </dsp:sp>
    <dsp:sp modelId="{00FA3A59-20C4-4F5B-B97B-89669C7BCE67}">
      <dsp:nvSpPr>
        <dsp:cNvPr id="0" name=""/>
        <dsp:cNvSpPr/>
      </dsp:nvSpPr>
      <dsp:spPr>
        <a:xfrm>
          <a:off x="2932430" y="1092972"/>
          <a:ext cx="779436" cy="467661"/>
        </a:xfrm>
        <a:prstGeom prst="rect">
          <a:avLst/>
        </a:prstGeom>
        <a:solidFill>
          <a:schemeClr val="accent2">
            <a:hueOff val="-592926"/>
            <a:satOff val="-34193"/>
            <a:lumOff val="35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Io</a:t>
          </a:r>
          <a:endParaRPr lang="en-US" sz="1200" kern="1200"/>
        </a:p>
      </dsp:txBody>
      <dsp:txXfrm>
        <a:off x="2932430" y="1092972"/>
        <a:ext cx="779436" cy="467661"/>
      </dsp:txXfrm>
    </dsp:sp>
    <dsp:sp modelId="{4C8A9965-459E-4EA4-A018-E3B3EF37FF71}">
      <dsp:nvSpPr>
        <dsp:cNvPr id="0" name=""/>
        <dsp:cNvSpPr/>
      </dsp:nvSpPr>
      <dsp:spPr>
        <a:xfrm>
          <a:off x="360290" y="1638577"/>
          <a:ext cx="779436" cy="467661"/>
        </a:xfrm>
        <a:prstGeom prst="rect">
          <a:avLst/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Java</a:t>
          </a:r>
          <a:endParaRPr lang="en-US" sz="1200" kern="1200"/>
        </a:p>
      </dsp:txBody>
      <dsp:txXfrm>
        <a:off x="360290" y="1638577"/>
        <a:ext cx="779436" cy="467661"/>
      </dsp:txXfrm>
    </dsp:sp>
    <dsp:sp modelId="{322A755D-CFCF-4921-BB06-D272C5407478}">
      <dsp:nvSpPr>
        <dsp:cNvPr id="0" name=""/>
        <dsp:cNvSpPr/>
      </dsp:nvSpPr>
      <dsp:spPr>
        <a:xfrm>
          <a:off x="1217670" y="1638577"/>
          <a:ext cx="779436" cy="467661"/>
        </a:xfrm>
        <a:prstGeom prst="rect">
          <a:avLst/>
        </a:prstGeom>
        <a:solidFill>
          <a:schemeClr val="accent2">
            <a:hueOff val="-700730"/>
            <a:satOff val="-40410"/>
            <a:lumOff val="41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JavaScript</a:t>
          </a:r>
          <a:endParaRPr lang="en-US" sz="1200" kern="1200"/>
        </a:p>
      </dsp:txBody>
      <dsp:txXfrm>
        <a:off x="1217670" y="1638577"/>
        <a:ext cx="779436" cy="467661"/>
      </dsp:txXfrm>
    </dsp:sp>
    <dsp:sp modelId="{3CCFE278-0E52-45B3-B6DD-68700E3CA604}">
      <dsp:nvSpPr>
        <dsp:cNvPr id="0" name=""/>
        <dsp:cNvSpPr/>
      </dsp:nvSpPr>
      <dsp:spPr>
        <a:xfrm>
          <a:off x="2075050" y="1638577"/>
          <a:ext cx="779436" cy="467661"/>
        </a:xfrm>
        <a:prstGeom prst="rect">
          <a:avLst/>
        </a:prstGeom>
        <a:solidFill>
          <a:schemeClr val="accent2">
            <a:hueOff val="-754633"/>
            <a:satOff val="-43518"/>
            <a:lumOff val="44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Perl</a:t>
          </a:r>
          <a:endParaRPr lang="en-US" sz="1200" kern="1200"/>
        </a:p>
      </dsp:txBody>
      <dsp:txXfrm>
        <a:off x="2075050" y="1638577"/>
        <a:ext cx="779436" cy="467661"/>
      </dsp:txXfrm>
    </dsp:sp>
    <dsp:sp modelId="{17677656-C4E8-45B0-A749-388851244B50}">
      <dsp:nvSpPr>
        <dsp:cNvPr id="0" name=""/>
        <dsp:cNvSpPr/>
      </dsp:nvSpPr>
      <dsp:spPr>
        <a:xfrm>
          <a:off x="2932430" y="1638577"/>
          <a:ext cx="779436" cy="467661"/>
        </a:xfrm>
        <a:prstGeom prst="rect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PHP</a:t>
          </a:r>
          <a:endParaRPr lang="en-US" sz="1200" kern="1200"/>
        </a:p>
      </dsp:txBody>
      <dsp:txXfrm>
        <a:off x="2932430" y="1638577"/>
        <a:ext cx="779436" cy="467661"/>
      </dsp:txXfrm>
    </dsp:sp>
    <dsp:sp modelId="{33F64544-0F30-4219-9442-74718EE448E9}">
      <dsp:nvSpPr>
        <dsp:cNvPr id="0" name=""/>
        <dsp:cNvSpPr/>
      </dsp:nvSpPr>
      <dsp:spPr>
        <a:xfrm>
          <a:off x="360290" y="2184183"/>
          <a:ext cx="779436" cy="467661"/>
        </a:xfrm>
        <a:prstGeom prst="rect">
          <a:avLst/>
        </a:prstGeom>
        <a:solidFill>
          <a:schemeClr val="accent2">
            <a:hueOff val="-862437"/>
            <a:satOff val="-49735"/>
            <a:lumOff val="5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Pike</a:t>
          </a:r>
          <a:endParaRPr lang="en-US" sz="1200" kern="1200"/>
        </a:p>
      </dsp:txBody>
      <dsp:txXfrm>
        <a:off x="360290" y="2184183"/>
        <a:ext cx="779436" cy="467661"/>
      </dsp:txXfrm>
    </dsp:sp>
    <dsp:sp modelId="{98631375-276D-4380-A13F-69EB24677285}">
      <dsp:nvSpPr>
        <dsp:cNvPr id="0" name=""/>
        <dsp:cNvSpPr/>
      </dsp:nvSpPr>
      <dsp:spPr>
        <a:xfrm>
          <a:off x="1217670" y="2184183"/>
          <a:ext cx="779436" cy="467661"/>
        </a:xfrm>
        <a:prstGeom prst="rect">
          <a:avLst/>
        </a:prstGeom>
        <a:solidFill>
          <a:schemeClr val="accent2">
            <a:hueOff val="-916340"/>
            <a:satOff val="-52844"/>
            <a:lumOff val="5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Python</a:t>
          </a:r>
          <a:endParaRPr lang="en-US" sz="1200" kern="1200"/>
        </a:p>
      </dsp:txBody>
      <dsp:txXfrm>
        <a:off x="1217670" y="2184183"/>
        <a:ext cx="779436" cy="467661"/>
      </dsp:txXfrm>
    </dsp:sp>
    <dsp:sp modelId="{CAA27CF8-658F-4B5B-ACAB-7486C2324735}">
      <dsp:nvSpPr>
        <dsp:cNvPr id="0" name=""/>
        <dsp:cNvSpPr/>
      </dsp:nvSpPr>
      <dsp:spPr>
        <a:xfrm>
          <a:off x="2075050" y="2184183"/>
          <a:ext cx="779436" cy="467661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Ruby</a:t>
          </a:r>
          <a:endParaRPr lang="en-US" sz="1200" kern="1200"/>
        </a:p>
      </dsp:txBody>
      <dsp:txXfrm>
        <a:off x="2075050" y="2184183"/>
        <a:ext cx="779436" cy="467661"/>
      </dsp:txXfrm>
    </dsp:sp>
    <dsp:sp modelId="{A24BD18B-E5C8-4F69-93F7-FE43488D3A2D}">
      <dsp:nvSpPr>
        <dsp:cNvPr id="0" name=""/>
        <dsp:cNvSpPr/>
      </dsp:nvSpPr>
      <dsp:spPr>
        <a:xfrm>
          <a:off x="2932430" y="2184183"/>
          <a:ext cx="779436" cy="467661"/>
        </a:xfrm>
        <a:prstGeom prst="rect">
          <a:avLst/>
        </a:prstGeom>
        <a:solidFill>
          <a:schemeClr val="accent2">
            <a:hueOff val="-1024144"/>
            <a:satOff val="-59060"/>
            <a:lumOff val="60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Self</a:t>
          </a:r>
          <a:endParaRPr lang="en-US" sz="1200" kern="1200"/>
        </a:p>
      </dsp:txBody>
      <dsp:txXfrm>
        <a:off x="2932430" y="2184183"/>
        <a:ext cx="779436" cy="467661"/>
      </dsp:txXfrm>
    </dsp:sp>
    <dsp:sp modelId="{3D7E161D-1E07-415A-9244-D4425D3A4E79}">
      <dsp:nvSpPr>
        <dsp:cNvPr id="0" name=""/>
        <dsp:cNvSpPr/>
      </dsp:nvSpPr>
      <dsp:spPr>
        <a:xfrm>
          <a:off x="360290" y="2729788"/>
          <a:ext cx="779436" cy="467661"/>
        </a:xfrm>
        <a:prstGeom prst="rect">
          <a:avLst/>
        </a:prstGeom>
        <a:solidFill>
          <a:schemeClr val="accent2">
            <a:hueOff val="-1078047"/>
            <a:satOff val="-62169"/>
            <a:lumOff val="63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Simula</a:t>
          </a:r>
          <a:endParaRPr lang="en-US" sz="1200" kern="1200"/>
        </a:p>
      </dsp:txBody>
      <dsp:txXfrm>
        <a:off x="360290" y="2729788"/>
        <a:ext cx="779436" cy="467661"/>
      </dsp:txXfrm>
    </dsp:sp>
    <dsp:sp modelId="{6778A3B9-4931-4C12-9805-6AEB81941D7B}">
      <dsp:nvSpPr>
        <dsp:cNvPr id="0" name=""/>
        <dsp:cNvSpPr/>
      </dsp:nvSpPr>
      <dsp:spPr>
        <a:xfrm>
          <a:off x="1217670" y="2729788"/>
          <a:ext cx="779436" cy="467661"/>
        </a:xfrm>
        <a:prstGeom prst="rect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Smalltalk</a:t>
          </a:r>
          <a:endParaRPr lang="en-US" sz="1200" kern="1200"/>
        </a:p>
      </dsp:txBody>
      <dsp:txXfrm>
        <a:off x="1217670" y="2729788"/>
        <a:ext cx="779436" cy="467661"/>
      </dsp:txXfrm>
    </dsp:sp>
    <dsp:sp modelId="{91336593-7633-47EE-849C-4143425DC3B2}">
      <dsp:nvSpPr>
        <dsp:cNvPr id="0" name=""/>
        <dsp:cNvSpPr/>
      </dsp:nvSpPr>
      <dsp:spPr>
        <a:xfrm>
          <a:off x="2075050" y="2729788"/>
          <a:ext cx="779436" cy="467661"/>
        </a:xfrm>
        <a:prstGeom prst="rect">
          <a:avLst/>
        </a:prstGeom>
        <a:solidFill>
          <a:schemeClr val="accent2">
            <a:hueOff val="-1185851"/>
            <a:satOff val="-68386"/>
            <a:lumOff val="7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Swift</a:t>
          </a:r>
          <a:endParaRPr lang="en-US" sz="1200" kern="1200"/>
        </a:p>
      </dsp:txBody>
      <dsp:txXfrm>
        <a:off x="2075050" y="2729788"/>
        <a:ext cx="779436" cy="467661"/>
      </dsp:txXfrm>
    </dsp:sp>
    <dsp:sp modelId="{13A84287-AC33-4713-8FB2-869B3A0CDADF}">
      <dsp:nvSpPr>
        <dsp:cNvPr id="0" name=""/>
        <dsp:cNvSpPr/>
      </dsp:nvSpPr>
      <dsp:spPr>
        <a:xfrm>
          <a:off x="2932430" y="2729788"/>
          <a:ext cx="779436" cy="467661"/>
        </a:xfrm>
        <a:prstGeom prst="rect">
          <a:avLst/>
        </a:prstGeom>
        <a:solidFill>
          <a:schemeClr val="accent2">
            <a:hueOff val="-1239754"/>
            <a:satOff val="-71494"/>
            <a:lumOff val="73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Vala</a:t>
          </a:r>
          <a:endParaRPr lang="en-US" sz="1200" kern="1200"/>
        </a:p>
      </dsp:txBody>
      <dsp:txXfrm>
        <a:off x="2932430" y="2729788"/>
        <a:ext cx="779436" cy="467661"/>
      </dsp:txXfrm>
    </dsp:sp>
    <dsp:sp modelId="{CD3E5D01-6B63-4801-A8F2-E95331EBBD67}">
      <dsp:nvSpPr>
        <dsp:cNvPr id="0" name=""/>
        <dsp:cNvSpPr/>
      </dsp:nvSpPr>
      <dsp:spPr>
        <a:xfrm>
          <a:off x="360290" y="3275393"/>
          <a:ext cx="779436" cy="467661"/>
        </a:xfrm>
        <a:prstGeom prst="rect">
          <a:avLst/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Basic</a:t>
          </a:r>
          <a:endParaRPr lang="en-US" sz="1200" kern="1200"/>
        </a:p>
      </dsp:txBody>
      <dsp:txXfrm>
        <a:off x="360290" y="3275393"/>
        <a:ext cx="779436" cy="467661"/>
      </dsp:txXfrm>
    </dsp:sp>
    <dsp:sp modelId="{2EB61E0C-0FC6-40BB-9A2A-2517CAD54AD2}">
      <dsp:nvSpPr>
        <dsp:cNvPr id="0" name=""/>
        <dsp:cNvSpPr/>
      </dsp:nvSpPr>
      <dsp:spPr>
        <a:xfrm>
          <a:off x="1217670" y="3275393"/>
          <a:ext cx="779436" cy="467661"/>
        </a:xfrm>
        <a:prstGeom prst="rect">
          <a:avLst/>
        </a:prstGeom>
        <a:solidFill>
          <a:schemeClr val="accent2">
            <a:hueOff val="-1347558"/>
            <a:satOff val="-77711"/>
            <a:lumOff val="79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DataFlex</a:t>
          </a:r>
          <a:endParaRPr lang="en-US" sz="1200" kern="1200"/>
        </a:p>
      </dsp:txBody>
      <dsp:txXfrm>
        <a:off x="1217670" y="3275393"/>
        <a:ext cx="779436" cy="467661"/>
      </dsp:txXfrm>
    </dsp:sp>
    <dsp:sp modelId="{682066DE-A7B0-4A34-A77A-A845FE6A998C}">
      <dsp:nvSpPr>
        <dsp:cNvPr id="0" name=""/>
        <dsp:cNvSpPr/>
      </dsp:nvSpPr>
      <dsp:spPr>
        <a:xfrm>
          <a:off x="2075050" y="3275393"/>
          <a:ext cx="779436" cy="467661"/>
        </a:xfrm>
        <a:prstGeom prst="rect">
          <a:avLst/>
        </a:prstGeom>
        <a:solidFill>
          <a:schemeClr val="accent2">
            <a:hueOff val="-1401461"/>
            <a:satOff val="-80820"/>
            <a:lumOff val="83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Zonnon</a:t>
          </a:r>
          <a:endParaRPr lang="en-US" sz="1200" kern="1200"/>
        </a:p>
      </dsp:txBody>
      <dsp:txXfrm>
        <a:off x="2075050" y="3275393"/>
        <a:ext cx="779436" cy="467661"/>
      </dsp:txXfrm>
    </dsp:sp>
    <dsp:sp modelId="{4790DF06-FB47-4773-B6B4-873FF2EB9FCC}">
      <dsp:nvSpPr>
        <dsp:cNvPr id="0" name=""/>
        <dsp:cNvSpPr/>
      </dsp:nvSpPr>
      <dsp:spPr>
        <a:xfrm>
          <a:off x="2932430" y="3275393"/>
          <a:ext cx="779436" cy="46766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Ada</a:t>
          </a:r>
          <a:endParaRPr lang="en-US" sz="1200" kern="1200"/>
        </a:p>
      </dsp:txBody>
      <dsp:txXfrm>
        <a:off x="2932430" y="3275393"/>
        <a:ext cx="779436" cy="467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D5C02-74DD-4137-8E0B-A897A6B61248}">
      <dsp:nvSpPr>
        <dsp:cNvPr id="0" name=""/>
        <dsp:cNvSpPr/>
      </dsp:nvSpPr>
      <dsp:spPr>
        <a:xfrm>
          <a:off x="342184" y="468"/>
          <a:ext cx="1119877" cy="6719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toolkit</a:t>
          </a:r>
          <a:endParaRPr lang="en-US" sz="1700" kern="1200"/>
        </a:p>
      </dsp:txBody>
      <dsp:txXfrm>
        <a:off x="342184" y="468"/>
        <a:ext cx="1119877" cy="671926"/>
      </dsp:txXfrm>
    </dsp:sp>
    <dsp:sp modelId="{E2AE69E3-BD52-4F32-BA7B-4AD8736251F6}">
      <dsp:nvSpPr>
        <dsp:cNvPr id="0" name=""/>
        <dsp:cNvSpPr/>
      </dsp:nvSpPr>
      <dsp:spPr>
        <a:xfrm>
          <a:off x="1574050" y="468"/>
          <a:ext cx="1119877" cy="6719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framework</a:t>
          </a:r>
          <a:endParaRPr lang="en-US" sz="1700" kern="1200"/>
        </a:p>
      </dsp:txBody>
      <dsp:txXfrm>
        <a:off x="1574050" y="468"/>
        <a:ext cx="1119877" cy="671926"/>
      </dsp:txXfrm>
    </dsp:sp>
    <dsp:sp modelId="{FA9B8A35-367A-46DF-AA86-4DB55D25562D}">
      <dsp:nvSpPr>
        <dsp:cNvPr id="0" name=""/>
        <dsp:cNvSpPr/>
      </dsp:nvSpPr>
      <dsp:spPr>
        <a:xfrm>
          <a:off x="2805916" y="468"/>
          <a:ext cx="1119877" cy="6719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library</a:t>
          </a:r>
          <a:endParaRPr lang="en-US" sz="1700" kern="1200"/>
        </a:p>
      </dsp:txBody>
      <dsp:txXfrm>
        <a:off x="2805916" y="468"/>
        <a:ext cx="1119877" cy="671926"/>
      </dsp:txXfrm>
    </dsp:sp>
    <dsp:sp modelId="{AFCC4F9F-3921-4578-8F33-9E9D8E4536B9}">
      <dsp:nvSpPr>
        <dsp:cNvPr id="0" name=""/>
        <dsp:cNvSpPr/>
      </dsp:nvSpPr>
      <dsp:spPr>
        <a:xfrm>
          <a:off x="4037781" y="468"/>
          <a:ext cx="1119877" cy="6719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plugin </a:t>
          </a:r>
          <a:endParaRPr lang="en-US" sz="1700" kern="1200"/>
        </a:p>
      </dsp:txBody>
      <dsp:txXfrm>
        <a:off x="4037781" y="468"/>
        <a:ext cx="1119877" cy="671926"/>
      </dsp:txXfrm>
    </dsp:sp>
    <dsp:sp modelId="{F9F674E8-57A0-41EA-A84A-A6F5CE8B3D13}">
      <dsp:nvSpPr>
        <dsp:cNvPr id="0" name=""/>
        <dsp:cNvSpPr/>
      </dsp:nvSpPr>
      <dsp:spPr>
        <a:xfrm>
          <a:off x="5269647" y="468"/>
          <a:ext cx="1119877" cy="6719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api</a:t>
          </a:r>
          <a:endParaRPr lang="en-US" sz="1700" kern="1200"/>
        </a:p>
      </dsp:txBody>
      <dsp:txXfrm>
        <a:off x="5269647" y="468"/>
        <a:ext cx="1119877" cy="671926"/>
      </dsp:txXfrm>
    </dsp:sp>
    <dsp:sp modelId="{585D7F53-2C12-4EB8-8CAC-068F85EB4743}">
      <dsp:nvSpPr>
        <dsp:cNvPr id="0" name=""/>
        <dsp:cNvSpPr/>
      </dsp:nvSpPr>
      <dsp:spPr>
        <a:xfrm>
          <a:off x="6501513" y="468"/>
          <a:ext cx="1119877" cy="6719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algorithm</a:t>
          </a:r>
          <a:endParaRPr lang="en-US" sz="1700" kern="1200"/>
        </a:p>
      </dsp:txBody>
      <dsp:txXfrm>
        <a:off x="6501513" y="468"/>
        <a:ext cx="1119877" cy="671926"/>
      </dsp:txXfrm>
    </dsp:sp>
    <dsp:sp modelId="{4D31680A-8851-47F6-A0E1-E5441476A937}">
      <dsp:nvSpPr>
        <dsp:cNvPr id="0" name=""/>
        <dsp:cNvSpPr/>
      </dsp:nvSpPr>
      <dsp:spPr>
        <a:xfrm>
          <a:off x="342184" y="784382"/>
          <a:ext cx="1119877" cy="6719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project</a:t>
          </a:r>
          <a:endParaRPr lang="en-US" sz="1700" kern="1200"/>
        </a:p>
      </dsp:txBody>
      <dsp:txXfrm>
        <a:off x="342184" y="784382"/>
        <a:ext cx="1119877" cy="671926"/>
      </dsp:txXfrm>
    </dsp:sp>
    <dsp:sp modelId="{C0CBA761-36CF-4DAD-A5C2-4F9B3E39CD95}">
      <dsp:nvSpPr>
        <dsp:cNvPr id="0" name=""/>
        <dsp:cNvSpPr/>
      </dsp:nvSpPr>
      <dsp:spPr>
        <a:xfrm>
          <a:off x="1574050" y="784382"/>
          <a:ext cx="1119877" cy="6719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platform</a:t>
          </a:r>
          <a:endParaRPr lang="en-US" sz="1700" kern="1200"/>
        </a:p>
      </dsp:txBody>
      <dsp:txXfrm>
        <a:off x="1574050" y="784382"/>
        <a:ext cx="1119877" cy="671926"/>
      </dsp:txXfrm>
    </dsp:sp>
    <dsp:sp modelId="{52010911-3EB0-473F-9355-5C640E7DDD86}">
      <dsp:nvSpPr>
        <dsp:cNvPr id="0" name=""/>
        <dsp:cNvSpPr/>
      </dsp:nvSpPr>
      <dsp:spPr>
        <a:xfrm>
          <a:off x="2805916" y="784382"/>
          <a:ext cx="1119877" cy="6719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pattern</a:t>
          </a:r>
          <a:endParaRPr lang="en-US" sz="1700" kern="1200"/>
        </a:p>
      </dsp:txBody>
      <dsp:txXfrm>
        <a:off x="2805916" y="784382"/>
        <a:ext cx="1119877" cy="671926"/>
      </dsp:txXfrm>
    </dsp:sp>
    <dsp:sp modelId="{467B8C4D-BA4B-4480-9F8F-6EABA9954A18}">
      <dsp:nvSpPr>
        <dsp:cNvPr id="0" name=""/>
        <dsp:cNvSpPr/>
      </dsp:nvSpPr>
      <dsp:spPr>
        <a:xfrm>
          <a:off x="4037781" y="784382"/>
          <a:ext cx="1119877" cy="6719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fork</a:t>
          </a:r>
          <a:endParaRPr lang="en-US" sz="1700" kern="1200"/>
        </a:p>
      </dsp:txBody>
      <dsp:txXfrm>
        <a:off x="4037781" y="784382"/>
        <a:ext cx="1119877" cy="671926"/>
      </dsp:txXfrm>
    </dsp:sp>
    <dsp:sp modelId="{67A0E8FD-D1F6-46C0-BF28-25243309B2E6}">
      <dsp:nvSpPr>
        <dsp:cNvPr id="0" name=""/>
        <dsp:cNvSpPr/>
      </dsp:nvSpPr>
      <dsp:spPr>
        <a:xfrm>
          <a:off x="5269647" y="784382"/>
          <a:ext cx="1119877" cy="6719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source</a:t>
          </a:r>
          <a:endParaRPr lang="en-US" sz="1700" kern="1200"/>
        </a:p>
      </dsp:txBody>
      <dsp:txXfrm>
        <a:off x="5269647" y="784382"/>
        <a:ext cx="1119877" cy="671926"/>
      </dsp:txXfrm>
    </dsp:sp>
    <dsp:sp modelId="{657E7410-42AA-4A6A-92B6-175228FB8B85}">
      <dsp:nvSpPr>
        <dsp:cNvPr id="0" name=""/>
        <dsp:cNvSpPr/>
      </dsp:nvSpPr>
      <dsp:spPr>
        <a:xfrm>
          <a:off x="6501513" y="784382"/>
          <a:ext cx="1119877" cy="6719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emulator</a:t>
          </a:r>
          <a:endParaRPr lang="en-US" sz="1700" kern="1200"/>
        </a:p>
      </dsp:txBody>
      <dsp:txXfrm>
        <a:off x="6501513" y="784382"/>
        <a:ext cx="1119877" cy="671926"/>
      </dsp:txXfrm>
    </dsp:sp>
    <dsp:sp modelId="{2BF76A3B-6359-4256-8984-C040E1C06D67}">
      <dsp:nvSpPr>
        <dsp:cNvPr id="0" name=""/>
        <dsp:cNvSpPr/>
      </dsp:nvSpPr>
      <dsp:spPr>
        <a:xfrm>
          <a:off x="342184" y="1568297"/>
          <a:ext cx="1119877" cy="6719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compiler</a:t>
          </a:r>
          <a:endParaRPr lang="en-US" sz="1700" kern="1200"/>
        </a:p>
      </dsp:txBody>
      <dsp:txXfrm>
        <a:off x="342184" y="1568297"/>
        <a:ext cx="1119877" cy="671926"/>
      </dsp:txXfrm>
    </dsp:sp>
    <dsp:sp modelId="{DBDF000F-743E-47F7-B808-6A140BAFAD3E}">
      <dsp:nvSpPr>
        <dsp:cNvPr id="0" name=""/>
        <dsp:cNvSpPr/>
      </dsp:nvSpPr>
      <dsp:spPr>
        <a:xfrm>
          <a:off x="1574050" y="1568297"/>
          <a:ext cx="1119877" cy="6719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design</a:t>
          </a:r>
          <a:endParaRPr lang="en-US" sz="1700" kern="1200"/>
        </a:p>
      </dsp:txBody>
      <dsp:txXfrm>
        <a:off x="1574050" y="1568297"/>
        <a:ext cx="1119877" cy="671926"/>
      </dsp:txXfrm>
    </dsp:sp>
    <dsp:sp modelId="{99BD7A47-4B86-4410-AF5F-47DF1BCEE455}">
      <dsp:nvSpPr>
        <dsp:cNvPr id="0" name=""/>
        <dsp:cNvSpPr/>
      </dsp:nvSpPr>
      <dsp:spPr>
        <a:xfrm>
          <a:off x="2805916" y="1568297"/>
          <a:ext cx="1119877" cy="6719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app</a:t>
          </a:r>
          <a:endParaRPr lang="en-US" sz="1700" kern="1200"/>
        </a:p>
      </dsp:txBody>
      <dsp:txXfrm>
        <a:off x="2805916" y="1568297"/>
        <a:ext cx="1119877" cy="671926"/>
      </dsp:txXfrm>
    </dsp:sp>
    <dsp:sp modelId="{2F7C1578-C97A-4AC6-9467-26AFD964B367}">
      <dsp:nvSpPr>
        <dsp:cNvPr id="0" name=""/>
        <dsp:cNvSpPr/>
      </dsp:nvSpPr>
      <dsp:spPr>
        <a:xfrm>
          <a:off x="4037781" y="1568297"/>
          <a:ext cx="1119877" cy="6719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lean</a:t>
          </a:r>
          <a:endParaRPr lang="en-US" sz="1700" kern="1200"/>
        </a:p>
      </dsp:txBody>
      <dsp:txXfrm>
        <a:off x="4037781" y="1568297"/>
        <a:ext cx="1119877" cy="671926"/>
      </dsp:txXfrm>
    </dsp:sp>
    <dsp:sp modelId="{1B7B854B-36C9-431F-A559-48B3F3281D64}">
      <dsp:nvSpPr>
        <dsp:cNvPr id="0" name=""/>
        <dsp:cNvSpPr/>
      </dsp:nvSpPr>
      <dsp:spPr>
        <a:xfrm>
          <a:off x="5269647" y="1568297"/>
          <a:ext cx="1119877" cy="6719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sdk</a:t>
          </a:r>
          <a:endParaRPr lang="en-US" sz="1700" kern="1200"/>
        </a:p>
      </dsp:txBody>
      <dsp:txXfrm>
        <a:off x="5269647" y="1568297"/>
        <a:ext cx="1119877" cy="671926"/>
      </dsp:txXfrm>
    </dsp:sp>
    <dsp:sp modelId="{F99AD3D9-6AF2-4708-A4AE-44BA4A3A813C}">
      <dsp:nvSpPr>
        <dsp:cNvPr id="0" name=""/>
        <dsp:cNvSpPr/>
      </dsp:nvSpPr>
      <dsp:spPr>
        <a:xfrm>
          <a:off x="6501513" y="1568297"/>
          <a:ext cx="1119877" cy="6719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other</a:t>
          </a:r>
          <a:endParaRPr lang="en-US" sz="1700" kern="1200"/>
        </a:p>
      </dsp:txBody>
      <dsp:txXfrm>
        <a:off x="6501513" y="1568297"/>
        <a:ext cx="1119877" cy="671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1919AB-9D05-C64B-67B5-68503764D4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D91C9D-E2E4-8153-31F7-090CBD26D6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4D561-CC29-4DBA-849F-1827F621C66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C71176-A835-3CAE-36DA-EB8555719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08F146-1F9F-7332-B571-7898A3BC73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7C6C9-D9CD-4653-8D1B-20EB72656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586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3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7e2a12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7e2a12b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7e2a12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7e2a12b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647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7e2a12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7e2a12b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285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7e2a12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7e2a12b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91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7e2a12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7e2a12b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75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87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38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97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09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85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35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7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B2FDE-CF8C-1275-B2C4-8F32DFCAA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864C5B-1E39-4B5D-E144-C57EFEB57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B9B36C-798D-B0F3-963E-5BC63D9A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9EE948-E37B-BEFC-F324-F4B59F85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F2C5F9-F201-DE5F-F994-B93ACCEF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278388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78AA7-B7B1-F024-CF9A-28527E25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6E08F5-D8F8-908B-C947-066139D8E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F86FD-B8DB-A1F4-918B-71B388E5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FCE232-AE24-0D75-36C1-F672173CC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09B514-5E58-6759-E78C-B76A1E3E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896514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D7B56F-FD25-3E66-6ABA-FD086DCFA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FB871E-4989-5C72-9D06-43609BFA1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DFA31-13A8-4E2A-CCB7-79DEEC83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08BEC-E1EC-8D87-891E-06EC6332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36C9C-819D-B9AA-2972-41D3C0E16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635568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46050" lvl="0" indent="0" algn="l">
              <a:spcBef>
                <a:spcPts val="0"/>
              </a:spcBef>
              <a:spcAft>
                <a:spcPts val="0"/>
              </a:spcAft>
              <a:buSzPts val="1300"/>
              <a:buFontTx/>
              <a:buNone/>
              <a:defRPr sz="24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48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52200-C6BA-26AF-97DD-50123D83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8E30AD-406F-1E50-6163-0369793B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87BCA9-4554-F8AD-6E07-8F24C367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88C42A-C224-7CD7-00D7-81DCD60D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8D9CA9-F184-B7F9-4682-5CF2E461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799847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A6774-E4BE-5BB8-B91A-3ADAD306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DD66DD-3339-8AB0-8772-3670A1F9D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5A0DCF-1F4A-FF25-DB77-3B21CE30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CEE686-5F74-3591-5A54-95FAA29E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D55D89-F341-DF69-08D3-4CA3D650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067683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3426D-C111-2253-87FE-C7E9BFE6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47E40-2DF2-213D-FDBD-1E969CEA8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D7F1A9-B906-07F8-4619-0173E66F7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4BFE23-CFC1-C6CE-B8A1-8FA5F1B5F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F520CD-0D90-5D61-E824-BC3DE182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56CC7-A58F-3067-0E52-98CF1726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905082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36342-5AC2-2D94-2285-14C38A42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5795FC-71F8-C3F1-29B0-18F0177A9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297D90-D8C3-70E2-C70E-14D18C72B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724CC3-06C7-CCF6-E906-45753FE4C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17D4FD-B847-A4B4-7FC2-58463FDC2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D2ED07-032E-A2B0-C137-4C78F079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3C58D9-22A5-5230-B38E-D9991CA2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D5E556-9ECA-60D0-1BA9-DDDD961C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364180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ABD22-4FFC-F21C-DF84-CAB700AB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5C0B5C-254B-B137-ECD1-8D556678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A09A11-9A04-BB11-1BA5-B50C8B05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EFD212-1C70-97AF-0ECA-250A959B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511233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DFA566-1C89-403E-C823-D97594CF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98CC26-D67F-3796-4B8E-DD574229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32237-63D4-FBBD-278E-1D6A7B94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046513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5B1E2-8AD2-72BD-6D4A-038A2FA4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E24819-F9C1-8842-F467-3E5F8A86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4A933D-1D79-A926-EE29-D473FA87D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E22543-1E21-70E1-5A49-96A4A175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7D3430-FA15-66C5-1469-2939774D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32A54D-719D-494C-E72B-128CFE9C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928353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093B2-B9F3-7B13-090B-7383C045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532130-93D7-17AB-C028-259B26CC2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F07158-0FE5-02B6-57EF-84300E0E8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651B06-7D19-27A6-6B76-0F251E2F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6F79D-5A87-5BF4-0F8B-5003FB40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283542-6FA8-299B-1244-1C147B39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825101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43C4D-773F-A222-F56E-34205361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83D505-C81C-7739-40B5-F13E1632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17312-2838-082F-E025-2377D3D52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293E-E3FF-42F9-871F-1680EE29FFD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46DD10-3683-7F3F-2F38-DEC6821B5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AA266E-7E06-77B8-667D-E75E1330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3033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C7375D-ECE3-92F4-28C3-34F53EBB63C0}"/>
              </a:ext>
            </a:extLst>
          </p:cNvPr>
          <p:cNvSpPr/>
          <p:nvPr/>
        </p:nvSpPr>
        <p:spPr>
          <a:xfrm>
            <a:off x="0" y="1294714"/>
            <a:ext cx="9143999" cy="19355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Google Shape;92;p14">
            <a:extLst>
              <a:ext uri="{FF2B5EF4-FFF2-40B4-BE49-F238E27FC236}">
                <a16:creationId xmlns:a16="http://schemas.microsoft.com/office/drawing/2014/main" id="{41A85349-2CDB-664F-3211-E4DA6085EB9E}"/>
              </a:ext>
            </a:extLst>
          </p:cNvPr>
          <p:cNvSpPr txBox="1">
            <a:spLocks/>
          </p:cNvSpPr>
          <p:nvPr/>
        </p:nvSpPr>
        <p:spPr>
          <a:xfrm>
            <a:off x="1020468" y="1499434"/>
            <a:ext cx="7103061" cy="28614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400" dirty="0">
                <a:solidFill>
                  <a:schemeClr val="bg1"/>
                </a:solidFill>
              </a:rPr>
              <a:t>Реализация адаптивного поиска решений в сфере </a:t>
            </a:r>
            <a:r>
              <a:rPr lang="en-US" sz="4400" dirty="0">
                <a:solidFill>
                  <a:schemeClr val="bg1"/>
                </a:solidFill>
              </a:rPr>
              <a:t>IT</a:t>
            </a:r>
            <a:endParaRPr lang="ru-RU" sz="4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Google Shape;92;p14">
            <a:extLst>
              <a:ext uri="{FF2B5EF4-FFF2-40B4-BE49-F238E27FC236}">
                <a16:creationId xmlns:a16="http://schemas.microsoft.com/office/drawing/2014/main" id="{9A94C2ED-E196-C26E-81A5-E566E66936CF}"/>
              </a:ext>
            </a:extLst>
          </p:cNvPr>
          <p:cNvSpPr txBox="1">
            <a:spLocks/>
          </p:cNvSpPr>
          <p:nvPr/>
        </p:nvSpPr>
        <p:spPr>
          <a:xfrm>
            <a:off x="1538287" y="3342468"/>
            <a:ext cx="6357937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latin typeface="+mn-lt"/>
              </a:rPr>
              <a:t>MLS</a:t>
            </a:r>
            <a:endParaRPr lang="ru-RU" sz="4000" dirty="0">
              <a:latin typeface="+mn-lt"/>
            </a:endParaRPr>
          </a:p>
        </p:txBody>
      </p:sp>
      <p:pic>
        <p:nvPicPr>
          <p:cNvPr id="12" name="Рисунок 11" descr="Изображение выглядит как текст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08603CD0-6093-1C85-B227-67149B74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381" y="73132"/>
            <a:ext cx="1221582" cy="12215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Команда проекта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dirty="0"/>
              <a:t>Опишите вашу команду, роли</a:t>
            </a:r>
            <a:endParaRPr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BCD8DE-0B8F-7EE1-C1E8-75D7413B4F3C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8AD7007F-B82A-6662-97ED-904F414700A9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F591A789-6526-E944-87AA-11EAB364F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20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6607" y="5971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Экономическая целесообразность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Какие ресурсы необходимы для реализации (человеческие, финансовые и прочие)?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dirty="0"/>
              <a:t>Какой эффект (количественный и качественный) будет от реализации проекта?</a:t>
            </a:r>
            <a:endParaRPr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FD086C8-ED52-CE88-07F9-987B215914AB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E5A6FEC0-1A3E-0127-2FCD-A908D0218FA3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8F1B1023-5D34-F108-FE6B-10A8F929B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Значок 7 со сплошной заливкой">
            <a:extLst>
              <a:ext uri="{FF2B5EF4-FFF2-40B4-BE49-F238E27FC236}">
                <a16:creationId xmlns:a16="http://schemas.microsoft.com/office/drawing/2014/main" id="{CD068CA4-D2A8-3463-07E6-A5CAC9CCC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5307" y="119905"/>
            <a:ext cx="535200" cy="535200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6607" y="5971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BD90FC-9642-515C-FBD5-3ED93FE8DBDB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EC13614-58FF-11A1-7116-E1ECA3715255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Рисунок 8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5092418D-1E5F-A4A7-15D9-A52D8542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22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Значок 8 со сплошной заливкой">
            <a:extLst>
              <a:ext uri="{FF2B5EF4-FFF2-40B4-BE49-F238E27FC236}">
                <a16:creationId xmlns:a16="http://schemas.microsoft.com/office/drawing/2014/main" id="{4AC2A8E9-7CA3-BDA0-87A6-9C1E7C9BD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041" y="133047"/>
            <a:ext cx="511952" cy="511952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6607" y="5971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AA61769-52D4-DFC1-89B8-A19CE1BA96CC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1AB34FE-C702-F4EF-4927-75C8B52F646E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Рисунок 8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69C6B6E3-303E-75BC-22F1-F12EC80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59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Значок 9 со сплошной заливкой">
            <a:extLst>
              <a:ext uri="{FF2B5EF4-FFF2-40B4-BE49-F238E27FC236}">
                <a16:creationId xmlns:a16="http://schemas.microsoft.com/office/drawing/2014/main" id="{99FD28F3-AA50-D76F-9880-EF86C094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550" y="129861"/>
            <a:ext cx="545957" cy="545957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6607" y="5971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Реализация адаптивного поиска решений в сфере </a:t>
            </a:r>
            <a:r>
              <a:rPr lang="en-US" sz="4800" dirty="0"/>
              <a:t>IT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A2F78D1-AFB5-E651-D38A-1D6226C04FE1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81AD2F4-0698-665E-5796-0C5E5D144D5C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Рисунок 8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FF8DD006-9962-8AF4-CA38-59CECF2D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831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Значок 10 со сплошной заливкой">
            <a:extLst>
              <a:ext uri="{FF2B5EF4-FFF2-40B4-BE49-F238E27FC236}">
                <a16:creationId xmlns:a16="http://schemas.microsoft.com/office/drawing/2014/main" id="{238ABDC4-87F2-31BE-AB8D-16B2A4892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5306" y="119904"/>
            <a:ext cx="535201" cy="535201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6607" y="5971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CFF4583-F671-1B4C-0AA6-6488C7216A33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093F9A0-8E46-6C59-3931-41F6858E009C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Рисунок 8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D8FB9D2A-B047-5570-F2C2-8D2C21B57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83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Проблема</a:t>
            </a:r>
            <a:endParaRPr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558943F-A370-C897-28EE-C548CD587094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C35B4F7C-ADB6-8BCD-E1EB-B4E0946EEB68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Рисунок 5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8042EE43-4373-B5F9-1519-D6FAAE92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  <p:graphicFrame>
        <p:nvGraphicFramePr>
          <p:cNvPr id="4" name="Объект 2">
            <a:extLst>
              <a:ext uri="{FF2B5EF4-FFF2-40B4-BE49-F238E27FC236}">
                <a16:creationId xmlns:a16="http://schemas.microsoft.com/office/drawing/2014/main" id="{C5C01C98-B700-9D20-A513-2E648817EE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9014608"/>
              </p:ext>
            </p:extLst>
          </p:nvPr>
        </p:nvGraphicFramePr>
        <p:xfrm>
          <a:off x="729450" y="2382414"/>
          <a:ext cx="7176694" cy="2059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Решение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err="1"/>
              <a:t>Реализация</a:t>
            </a:r>
            <a:r>
              <a:rPr lang="en-US" sz="2400" dirty="0"/>
              <a:t> </a:t>
            </a:r>
            <a:r>
              <a:rPr lang="en-US" sz="2400" dirty="0" err="1"/>
              <a:t>многоуровнего</a:t>
            </a:r>
            <a:r>
              <a:rPr lang="en-US" sz="2400" dirty="0"/>
              <a:t> </a:t>
            </a:r>
            <a:r>
              <a:rPr lang="en-US" sz="2400" dirty="0" err="1"/>
              <a:t>классификатора</a:t>
            </a:r>
            <a:r>
              <a:rPr lang="en-US" sz="2400" dirty="0"/>
              <a:t> </a:t>
            </a:r>
            <a:r>
              <a:rPr lang="en-US" sz="2400" dirty="0" err="1"/>
              <a:t>решений</a:t>
            </a:r>
            <a:r>
              <a:rPr lang="en-US" sz="2400" dirty="0"/>
              <a:t> в </a:t>
            </a:r>
            <a:r>
              <a:rPr lang="en-US" sz="2400" dirty="0" err="1"/>
              <a:t>сфере</a:t>
            </a:r>
            <a:r>
              <a:rPr lang="en-US" sz="2400" dirty="0"/>
              <a:t> IT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AD319A6-B650-D180-B880-06CAA44700BB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EA98FB6B-445E-0EA7-B367-699BBC83AB2E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D76B2494-62B9-24B4-0550-4EA3D93B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45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Основная</a:t>
            </a:r>
            <a:r>
              <a:rPr lang="en-US" sz="4800" dirty="0"/>
              <a:t> </a:t>
            </a:r>
            <a:r>
              <a:rPr lang="en-US" sz="4800" dirty="0" err="1"/>
              <a:t>иерархия</a:t>
            </a:r>
            <a:endParaRPr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7119EB5-F916-73DC-8730-3223E2D336A7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84B4BB1-972E-3502-3ECB-EF4E34AB6904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8D1E496A-4A13-0D52-0661-D6B92570C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ADAAD9B8-CA1C-D778-85F7-B60288F39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555372"/>
              </p:ext>
            </p:extLst>
          </p:nvPr>
        </p:nvGraphicFramePr>
        <p:xfrm>
          <a:off x="844951" y="1733600"/>
          <a:ext cx="5551921" cy="295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672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7119EB5-F916-73DC-8730-3223E2D336A7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84B4BB1-972E-3502-3ECB-EF4E34AB6904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8D1E496A-4A13-0D52-0661-D6B92570C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A7224A5-86A3-3F5E-4855-CD42CAA1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3200399"/>
            <a:ext cx="3933099" cy="1181627"/>
          </a:xfrm>
        </p:spPr>
        <p:txBody>
          <a:bodyPr anchor="b">
            <a:normAutofit/>
          </a:bodyPr>
          <a:lstStyle/>
          <a:p>
            <a:r>
              <a:rPr lang="ru-RU" sz="3100" dirty="0"/>
              <a:t>Языки программирования</a:t>
            </a:r>
          </a:p>
        </p:txBody>
      </p:sp>
      <p:graphicFrame>
        <p:nvGraphicFramePr>
          <p:cNvPr id="20" name="Объект 2">
            <a:extLst>
              <a:ext uri="{FF2B5EF4-FFF2-40B4-BE49-F238E27FC236}">
                <a16:creationId xmlns:a16="http://schemas.microsoft.com/office/drawing/2014/main" id="{7B460F25-A1B4-C7CB-6CA7-DC2739B8D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884943"/>
              </p:ext>
            </p:extLst>
          </p:nvPr>
        </p:nvGraphicFramePr>
        <p:xfrm>
          <a:off x="4345849" y="518685"/>
          <a:ext cx="4072157" cy="374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729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7119EB5-F916-73DC-8730-3223E2D336A7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84B4BB1-972E-3502-3ECB-EF4E34AB6904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8D1E496A-4A13-0D52-0661-D6B92570C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28AB2E9-9135-A66C-675E-FFFA60AA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57" y="74259"/>
            <a:ext cx="3934225" cy="1299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 err="1"/>
              <a:t>Сбор</a:t>
            </a:r>
            <a:r>
              <a:rPr lang="en-US" sz="4800" dirty="0"/>
              <a:t> </a:t>
            </a:r>
            <a:r>
              <a:rPr lang="en-US" sz="4800" dirty="0" err="1"/>
              <a:t>решений</a:t>
            </a:r>
            <a:endParaRPr lang="en-US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3B632C-9B02-D087-ED04-FBD4FDC3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55" y="728137"/>
            <a:ext cx="4852693" cy="30086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B51155-4B28-9D27-F93C-F17144ACC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631" y="3997777"/>
            <a:ext cx="4852693" cy="691509"/>
          </a:xfrm>
          <a:prstGeom prst="rect">
            <a:avLst/>
          </a:prstGeom>
        </p:spPr>
      </p:pic>
      <p:pic>
        <p:nvPicPr>
          <p:cNvPr id="10" name="Picture 2" descr="Логотип github – Бесплатные иконки: социальные медиа">
            <a:extLst>
              <a:ext uri="{FF2B5EF4-FFF2-40B4-BE49-F238E27FC236}">
                <a16:creationId xmlns:a16="http://schemas.microsoft.com/office/drawing/2014/main" id="{3717EB47-5D51-A3E5-6F75-D0432119F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24" y="2877724"/>
            <a:ext cx="700176" cy="70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2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7119EB5-F916-73DC-8730-3223E2D336A7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84B4BB1-972E-3502-3ECB-EF4E34AB6904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8D1E496A-4A13-0D52-0661-D6B92570C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B0A0C89-92BE-9234-0C34-C09367D4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0027"/>
            <a:ext cx="6011010" cy="744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 err="1"/>
              <a:t>Анализ</a:t>
            </a:r>
            <a:r>
              <a:rPr lang="en-US" sz="3700" dirty="0"/>
              <a:t> </a:t>
            </a:r>
            <a:r>
              <a:rPr lang="en-US" sz="3700" dirty="0" err="1"/>
              <a:t>собранных</a:t>
            </a:r>
            <a:r>
              <a:rPr lang="en-US" sz="3700" dirty="0"/>
              <a:t> </a:t>
            </a:r>
            <a:r>
              <a:rPr lang="en-US" sz="3700" dirty="0" err="1"/>
              <a:t>решений</a:t>
            </a:r>
            <a:endParaRPr lang="en-US" sz="37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2DC57CA-0475-9805-74B3-86787A28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456" y="1360020"/>
            <a:ext cx="2859082" cy="320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A95AF3C-5E79-5D00-1A15-9976B034C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576" y="1324793"/>
            <a:ext cx="3021958" cy="31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07F0E2F-F194-7181-FB01-83FFCFFE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5976" y="1477193"/>
            <a:ext cx="3021958" cy="31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1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7119EB5-F916-73DC-8730-3223E2D336A7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84B4BB1-972E-3502-3ECB-EF4E34AB6904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8D1E496A-4A13-0D52-0661-D6B92570C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285D14-64A8-7567-665A-2E6C7A91A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79" y="723382"/>
            <a:ext cx="4253051" cy="593398"/>
          </a:xfrm>
        </p:spPr>
        <p:txBody>
          <a:bodyPr>
            <a:normAutofit fontScale="90000"/>
          </a:bodyPr>
          <a:lstStyle/>
          <a:p>
            <a:r>
              <a:rPr lang="ru-RU" dirty="0"/>
              <a:t>Тип решения</a:t>
            </a:r>
          </a:p>
        </p:txBody>
      </p:sp>
      <p:graphicFrame>
        <p:nvGraphicFramePr>
          <p:cNvPr id="12" name="Объект 2">
            <a:extLst>
              <a:ext uri="{FF2B5EF4-FFF2-40B4-BE49-F238E27FC236}">
                <a16:creationId xmlns:a16="http://schemas.microsoft.com/office/drawing/2014/main" id="{225CB4AE-EED3-CD03-18C4-D32E903CD7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81"/>
              </p:ext>
            </p:extLst>
          </p:nvPr>
        </p:nvGraphicFramePr>
        <p:xfrm>
          <a:off x="590212" y="1645508"/>
          <a:ext cx="7963576" cy="2240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3884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7119EB5-F916-73DC-8730-3223E2D336A7}"/>
              </a:ext>
            </a:extLst>
          </p:cNvPr>
          <p:cNvGrpSpPr/>
          <p:nvPr/>
        </p:nvGrpSpPr>
        <p:grpSpPr>
          <a:xfrm>
            <a:off x="0" y="4263503"/>
            <a:ext cx="9144000" cy="851566"/>
            <a:chOff x="0" y="4263503"/>
            <a:chExt cx="9144000" cy="85156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84B4BB1-972E-3502-3ECB-EF4E34AB6904}"/>
                </a:ext>
              </a:extLst>
            </p:cNvPr>
            <p:cNvCxnSpPr/>
            <p:nvPr/>
          </p:nvCxnSpPr>
          <p:spPr>
            <a:xfrm>
              <a:off x="0" y="5115069"/>
              <a:ext cx="9144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Рисунок 7" descr="Изображение выглядит как текст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8D1E496A-4A13-0D52-0661-D6B92570C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72" y="4263503"/>
              <a:ext cx="851566" cy="851566"/>
            </a:xfrm>
            <a:prstGeom prst="rect">
              <a:avLst/>
            </a:prstGeom>
          </p:spPr>
        </p:pic>
      </p:grpSp>
      <p:pic>
        <p:nvPicPr>
          <p:cNvPr id="5" name="Объект 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0DD59289-2B0E-9A62-8818-BA271B0DA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2550" y="1577340"/>
            <a:ext cx="13693140" cy="6643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34FAEC-77E9-E6C2-9E8B-E578B1C7DE04}"/>
              </a:ext>
            </a:extLst>
          </p:cNvPr>
          <p:cNvSpPr txBox="1"/>
          <p:nvPr/>
        </p:nvSpPr>
        <p:spPr>
          <a:xfrm>
            <a:off x="1085850" y="455414"/>
            <a:ext cx="697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Граф по собранным решениям</a:t>
            </a:r>
          </a:p>
        </p:txBody>
      </p:sp>
    </p:spTree>
    <p:extLst>
      <p:ext uri="{BB962C8B-B14F-4D97-AF65-F5344CB8AC3E}">
        <p14:creationId xmlns:p14="http://schemas.microsoft.com/office/powerpoint/2010/main" val="6288726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Хакатон Роспатент ЮФУ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Хакатон Роспатент ЮФУ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145</Words>
  <Application>Microsoft Office PowerPoint</Application>
  <PresentationFormat>Экран (16:9)</PresentationFormat>
  <Paragraphs>71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Тема Office</vt:lpstr>
      <vt:lpstr>Презентация PowerPoint</vt:lpstr>
      <vt:lpstr>Проблема</vt:lpstr>
      <vt:lpstr>Решение</vt:lpstr>
      <vt:lpstr>Основная иерархия</vt:lpstr>
      <vt:lpstr>Языки программирования</vt:lpstr>
      <vt:lpstr>Сбор решений</vt:lpstr>
      <vt:lpstr>Анализ собранных решений</vt:lpstr>
      <vt:lpstr>Тип решения</vt:lpstr>
      <vt:lpstr>Презентация PowerPoint</vt:lpstr>
      <vt:lpstr>Команда проекта</vt:lpstr>
      <vt:lpstr>Экономическая целесообразность</vt:lpstr>
      <vt:lpstr>Презентация PowerPoint</vt:lpstr>
      <vt:lpstr>Презентация PowerPoint</vt:lpstr>
      <vt:lpstr>Реализация адаптивного поиска решений в сфере IT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Структура презентации</dc:title>
  <cp:lastModifiedBy>Волощук Вадим</cp:lastModifiedBy>
  <cp:revision>14</cp:revision>
  <dcterms:modified xsi:type="dcterms:W3CDTF">2022-11-27T11:14:31Z</dcterms:modified>
</cp:coreProperties>
</file>